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95E1D6-1B14-45DE-8C13-7EF26C44CA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2923D-456B-495E-BF67-463288283A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540613-E7FC-4A1C-8494-B1819319F8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32FFAE-4125-4952-8449-B7DE59B8B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5BA9D2-3070-49D1-BB91-702AD2BE70E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88C460-6385-4770-9403-44EF2823E3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E2B74A-0228-4CA4-B381-DA7E7DDEC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5AA20C-6BF5-443E-A5CF-0C8B94DC61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02C15A-38EB-49E3-BB45-E0DFE3C1AB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D4543-5BEB-4BFB-9B76-E9EDF401E0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D37888-51F5-4831-9C1A-DBE4EBF25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714301400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可再生能源行业的微型电网与微电网技术</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微型电网与微电网技术概述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可再生能源在微型电网中应用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微型电网系统设计与优化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微电网并网运行与调度管理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政策法规与标准规范解读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挑战、机遇与未来发展趋势预测</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微型电网与微电网技术概述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微型电网定义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微型电网是一种集成了分布式电源、储能装置、能量转换装置、负荷监控与保护装置的小型发配电系统，能够实现自我控制、保护和管理的自治系统。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微型电网的概念起源于20世纪90年代，随着可再生能源和分布式发电技术的发展，微型电网逐渐成为研究热点。近年来，随着智能电网和能源互联网的发展，微型电网技术得到了更广泛的应用和推广。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0500" r="30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负荷监控与保护技术</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微型电网需要对负荷进行实时监控和调度，确保系统的安全稳定运行。同时，还需要采取相应的保护措施，如过流保护、过压保护等。</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分布式电源技术</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微型电网中的分布式电源主要包括太阳能光伏、风力发电、小水电等可再生能源发电技术，以及燃料电池、微型燃气轮机等清洁高效发电技术。</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储能技术</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储能技术是微型电网实现能量平衡和稳定运行的关键，主要包括电池储能、超级电容器储能、飞轮储能等。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能量转换技术</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微型电网中需要将不同形式的能源进行转换和利用，如将太阳能、风能等转换为电能，或将电能转换为热能、冷能等。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微型电网可应用于偏远地区、海岛、牧区等离网地区，为当地提供可靠、清洁的电力供应。同时，在城市中心、工业园区等并网地区，微型电网可作为大电网的补充和支撑，提高供电可靠性和能源利用效率。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市场前景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能源转型和应对气候变化的紧迫性日益增强，可再生能源和分布式发电技术的快速发展为微型电网提供了广阔的市场空间。未来，微型电网将在全球范围内得到更广泛的应用和推广，成为推动能源革命和实现可持续发展的重要力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应用领域及市场前景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可再生能源在微型电网中应用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将太阳能转化为直流电能的装置，是太阳能光伏发电系统的核心部件。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光伏电池板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逆变器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958" r="1295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储能系统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625" r="14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将光伏电池板输出的直流电转换为交流电，以供微型电网使用。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储存光伏电池板产生的多余电能，在需要时释放，保障微型电网稳定运行。</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太阳能光伏发电技术</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利用风能驱动发电机转动，进而产生电能的装置。</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8583" r="8583"/>
          <a:stretch>
            <a:fillRect/>
          </a:stretch>
        </p:blipFill>
        <p:spPr>
          <a:xfrm>
            <a:off x="5168348"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875" r="218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风力发电机</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将风力发电机输出的交流电转换为符合微型电网要求的电能。</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变流器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通过对风况的实时监测和预测，优化风力发电机的运行策略，提高发电效率。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风能预测系统</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风能发电技术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将水流能转换为机械能的装置，驱动发电机产生电能。</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水轮机</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储存和调节水流，确保水力发电系统的稳定运行。</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水库和水坝</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实时监测水库、河流的水位、流量等参数，为水力发电提供数据支持。</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水文监测系统</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水力发电技术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生物质燃料</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利用农作物废弃物、林业废弃物、畜禽粪便等生物质资源作为燃料。</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生物质能锅炉</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燃烧生物质燃料的锅炉，产生高温高压蒸汽驱动汽轮机发电。</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排放控制系统</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降低生物质能发电过程中的污染物排放，保护环境。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生物质能发电技术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微型电网系统设计与优化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083" r="190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根据可再生能源的分布和负荷需求，合理规划分布式电源的类型、容量和布局，实现电源与负荷的平衡。</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分布式电源与负荷的协调规划</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设计并网和离网两种运行模式，确保微电网在并网时能够与主网进行能量交互，离网时则能够独立运行。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微电网运行模式设计</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构建能量管理系统，实现对微电网内分布式电源、储能设备、负荷等的统一监控和调度。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能量管理系统设计</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系统架构设计思路及方法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7125" r="7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电力电子设备</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选用高性能的电力电子设备，如逆变器、变流器等，实现电能的转换和控制。</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分布式电源设备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根据可再生能源类型选择合适的发电设备，如风力发电机、太阳能光伏电池等。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储能设备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选择适合的储能技术，如锂离子电池、铅酸电池等，并根据需求确定储能设备的容量和配置方案。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关键设备选型与配置方案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https://d.book118.com/587143014006006042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2024-09-15T03:28:35.230</cp:lastPrinted>
  <dcterms:created xsi:type="dcterms:W3CDTF">2024-09-14T19:28:35Z</dcterms:created>
  <dcterms:modified xsi:type="dcterms:W3CDTF">2024-09-14T19:28:37Z</dcterms:modified>
</cp:coreProperties>
</file>