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EA4BB-748F-4364-A938-9B3F424A6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C6EDC5-47E8-450D-9CD5-CFF7EAE1EC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D0F32-5387-439C-9D20-3FD0650C7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F338E7-36B6-4495-AC1F-B19DDCB33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E4D568-749D-4492-9115-C28F8262E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4EDB78-8148-4461-AB88-7D7CD0E28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C4F0C7-8201-48BD-A530-8B8B7E4D3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74BE74-5BF3-4921-BF90-CDA2CD0B7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8F41BD-DEB3-429B-81E8-80A196302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54606-00F9-4EBF-8FB9-28F580CB1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83BBA-55C2-422D-9DD9-AC81BCFA6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14302514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1204838" y="3711175"/>
            <a:ext cx="8039100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护理糖尿病查房课件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958" y="1368038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糖尿病患者护理要点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糖尿病并发症的预防与护理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个体化护理方案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糖尿病患者自我管理与教育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糖尿病是一种常见的慢性代谢性疾病，由胰岛素分泌不足或作用缺陷引起的高血糖为特征。根据病因和临床表现，糖尿病可分为1型糖尿病、2型糖尿病、妊娠期糖尿病和其他特殊类型糖尿病。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以高血糖为特征的代谢性疾病，长期存在的高血糖会导致各种组织，特别是眼、肾、神经、心脏、血管等损伤。1型糖尿病多发生于青少年，由于胰岛素分泌不足，需要依赖胰岛素治疗。2型糖尿病多见于成年人，以胰岛素抵抗为主，部分伴有胰岛素分泌不足。妊娠期糖尿病是指妊娠期间发生的糖代谢异常，需要控制血糖水平。其他特殊类型糖尿病包括因其他疾病或药物引起的糖尿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总结词：糖尿病的病因复杂，主要包括遗传因素、环境因素和自身免疫因素等。病理生理机制涉及胰岛素分泌不足、胰岛素抵抗和胰高血糖素分泌过多等方面。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糖尿病的病因主要包括遗传因素、环境因素和自身免疫因素等。遗传因素是指糖尿病具有家族聚集性，一级亲属患有糖尿病，个体患病风险增加。环境因素包括不良的生活方式、缺乏运动、肥胖、长期压力等，这些因素可导致胰岛素分泌不足或抵抗。自身免疫因素是指某些特定类型的糖尿病与自身免疫反应有关，如1型糖尿病。病理生理机制方面，糖尿病的主要问题是胰岛素分泌不足或作用缺陷，导致血糖升高。长期高血糖可引起各种组织损伤，如眼、肾、神经、心脏、血管等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糖尿病的病因与病理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糖尿病的症状与诊断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总结词：糖尿病的症状主要包括多饮、多尿、多食、体重下降等，但部分患者可能无明显症状。诊断主要依据血糖水平，包括空腹血糖和餐后2小时血糖。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糖尿病的症状主要包括多饮、多尿、多食、体重下降等，这些症状在不同类型的糖尿病中可能有所不同。多饮和多尿是常见的症状，主要是由于高血糖导致渗透性利尿，使体内水分流失过多。多食是由于胰岛素分泌不足或抵抗导致葡萄糖利用障碍，引起饥饿感。体重下降是由于体内葡萄糖利用减少，脂肪和蛋白质分解增加，导致体重下降。诊断糖尿病主要依据血糖水平，包括空腹血糖和餐后2小时血糖。正常空腹血糖应为3.9-6.1mmol/L，餐后2小时血糖应低于7.8mmol/L。若空腹血糖高于7.0mmol/L或餐后2小时血糖高于11.1mmol/L，可诊断为糖尿病。此外，还应进行尿糖和酮体检测、糖化血红蛋白检测等辅助检查以明确诊断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糖尿病患者护理要点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合理控制饮食是糖尿病护理的重要环节，需根据患者的病情和营养需求制定个性化的饮食计划。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身高、体重、年龄、性别、活动量等因素，计算每日所需热量和营养素比例，制定饮食计划。遵循低糖、低脂、高纤维的饮食原则，控制碳水化合物、脂肪和蛋白质的摄入量。鼓励患者多食用蔬菜、水果、全谷类食物和富含优质蛋白质的食物，避免食用高糖、高脂、高盐的食物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适当的运动有助于控制血糖，提高身体代谢水平，增强免疫力，是糖尿病护理的重要措施之一。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身体状况，选择适合的运动方式，如散步、慢跑、太极拳等。运动时应避免剧烈运动和过度疲劳，注意保护关节和肌肉。运动时应随身携带糖果、饼干等食物，以防低血糖反应。运动后应做好记录，观察血糖变化和运动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药物治疗是糖尿病治疗的重要手段，需根据患者的病情选择合适的药物，并密切观察药物的疗效和不良反应。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病情和医生的建议，选择合适的降糖药物或胰岛素进行治疗。用药时应遵循医生的指导，按时按量服用药物，避免自行调整剂量或停药。同时应密切观察药物的疗效和不良反应，如出现异常情况应及时就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糖尿病是一种慢性疾病，需要长期治疗和管理，患者容易出现焦虑、抑郁等心理问题，心理护理对患者的康复和生活质量具有重要意义。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与患者建立良好的沟通关系，了解患者的需求和困惑，给予患者支持和鼓励。向患者介绍糖尿病的相关知识和管理方法，提高患者的认知能力和自我管理能力。鼓励患者参加糖尿病相关的社交活动和团体，增强患者的社交支持和互助能力。对于存在明显心理问题的患者，应及时进行心理疏导和干预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4598913"/>
            <a:ext cx="7405389" cy="692975"/>
            <a:chOff x="2393306" y="4598913"/>
            <a:chExt cx="7405389" cy="692975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4598913"/>
              <a:ext cx="7405389" cy="6929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2865" y="5291888"/>
            <a:ext cx="12193905" cy="948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糖尿病并发症的预防与护理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https://d.book118.com/587143025140006040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2024-09-13T06:30:25.038</cp:lastPrinted>
  <dcterms:created xsi:type="dcterms:W3CDTF">2024-09-12T22:30:25Z</dcterms:created>
  <dcterms:modified xsi:type="dcterms:W3CDTF">2024-09-12T22:30:27Z</dcterms:modified>
</cp:coreProperties>
</file>