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04B3024-6518-4228-A8B9-689D38C23B3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69960-884C-4703-900E-A7A513E9D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9E63E-8987-4412-9FC3-087380ADE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96D45-06C4-4165-8F41-BC992A433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1273E-1C63-4567-857F-873AE1848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3C16D2-18BF-4D19-A1DD-C57509018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77FD2D-55BE-4286-A620-B026F8BBE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A94F3C-9BC6-4E56-91ED-8934D16D1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9BBE2-FACA-4E9F-8792-660B98591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87A29-24F8-4B77-B53D-81B3340A9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DB9A0-3B72-4845-9648-4C263B90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5AE70-6394-4FA0-A199-AD0BFF6C5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8409CCD-7CE4-4F58-8CD5-31C65901D0D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EED88C0-9AE1-4722-84C4-3934CFED785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43103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中风康复护理查房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康复训练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用药指导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预防复发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中风康复护理查房简介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中风后的康复护理查房是帮助患者尽快恢复的关键。医护人员定期观察病情变化，及时调整治疗方案，提供必要的护理。中风的分类有缺血性中风、出血性中风及短暂性脑缺血发作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(TIA)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，每种类型的中风都有不同的应对策略。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中风的危险因素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中风的危险因素包括高血压、高血脂、糖尿病、吸烟、肥胖和高胆固醇。这些因素会增加中风的风险，建议及时调整生活方式和药物治疗，降低中风的发生几率。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失语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言语困难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无法表达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思维和记忆障碍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认知功能受损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记忆力下降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情绪波动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情绪不稳定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易激动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中风的症状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偏瘫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肢体无力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麻木感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89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90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91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92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查房流程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查房重点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查房时需要特别关注患者的意识状态、呼吸情况、体温以及疼痛程度。这些因素直接影响患者的康复进程，及时发现问题并进行处理是我们的责任。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根据需要调整康复护理方案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结合查房结果调整治疗计划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推荐合适的康复训练方式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鼓励患者积极配合康复训练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解释训练的重要性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提供必要的支持与鼓励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做好查房记录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准确记录患者情况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保存好查房资料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查房后的处理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及时向主治医师汇报查房情况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详细描述患者情况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汇报康复进展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4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5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房是康复护理工作中非常重要的一环，通过查房能及时发现患者的变化情况，帮助医务人员更好地制定治疗方案，协助患者尽快康复。医务人员在查房过程中要专业、耐心、细心，确保患者得到及时且全面的护理与关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7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康复训练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日常生活技能训练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37" name="Picture 5" descr="C:/Users/Administrator/Desktop/ppt模板/真人/图片3.png图片3"/>
          <p:cNvPicPr/>
          <p:nvPr/>
        </p:nvPicPr>
        <p:blipFill>
          <a:blip r:embed="rId2"/>
          <a:srcRect t="12219" b="12219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38" name="Picture 6" descr="C:/Users/Administrator/Desktop/ppt模板/真人/图片4.png图片4"/>
          <p:cNvPicPr/>
          <p:nvPr/>
        </p:nvPicPr>
        <p:blipFill>
          <a:blip r:embed="rId3"/>
          <a:srcRect t="12219" b="12219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39" name="Picture 7" descr="C:/Users/Administrator/Desktop/ppt模板/真人/图片2.png图片2"/>
          <p:cNvPicPr/>
          <p:nvPr/>
        </p:nvPicPr>
        <p:blipFill>
          <a:blip r:embed="rId4"/>
          <a:srcRect t="11713" b="11713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4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自理能力训练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洗漱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进食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穿衣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整理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https://d.book118.com/587143103033006054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中风康复护理查房</vt:lpstr>
      <vt:lpstr>目录</vt:lpstr>
      <vt:lpstr>第1章 简介</vt:lpstr>
      <vt:lpstr>中风康复护理查房简介</vt:lpstr>
      <vt:lpstr> </vt:lpstr>
      <vt:lpstr>中风的症状</vt:lpstr>
      <vt:lpstr>第2章 查房流程</vt:lpstr>
      <vt:lpstr> </vt:lpstr>
      <vt:lpstr>查房后的处理</vt:lpstr>
      <vt:lpstr>查房总结</vt:lpstr>
      <vt:lpstr>第3章 康复训练</vt:lpstr>
      <vt:lpstr>日常生活技能训练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2024-09-28T10:07:54.635</cp:lastPrinted>
  <dcterms:created xsi:type="dcterms:W3CDTF">2024-09-28T02:07:54Z</dcterms:created>
  <dcterms:modified xsi:type="dcterms:W3CDTF">2024-09-28T02:07:56Z</dcterms:modified>
</cp:coreProperties>
</file>