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5D46A-2DCD-4F80-816A-757849B7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F2A32-083C-43A8-B20E-F8844CE79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2E7AC-27B5-477C-9575-CB35233C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417AF-B289-4B62-8DF0-F25FE620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057098-2A24-4216-BA99-B568D66A0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A122FA-5CA9-4285-B2B9-35F3ADEA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61EA9-F5D0-4F87-B6FF-FF4DF3DF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E7129-9F3B-4597-AA38-08AC9C3A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AEC08-8620-497A-A50B-6CEACB1B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04CD1-8085-4DAD-A31D-45E31B75D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E3E7B-5E40-455C-9539-49C31956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5110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设备保养周期和方法选择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设备保养周期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设备保养周期与方法的选择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设备保养的实施与监控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设备保养的改进与优化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42" r="1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通过定期保养，可以避免设备出现严重故障，从而降低维修成本，节约企业开支。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定期保养可以及时发现并处理设备潜在问题，减少磨损和腐蚀，从而延长设备使用寿命。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适当的保养可以确保设备处于最佳工作状态，减少故障停机时间，提高设备运行效率。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保养过程中可以检查设备的安全装置是否完好，消除安全隐患，确保设备安全运行。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定期更换磨损部件、清洁设备内部、调整设备参数等保养措施可以保持设备性能稳定。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保持设备性能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设备保养可以减少故障停机时间，提高生产线的稳定性和生产效率，从而提高企业的生产效益。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包括设备的清洁、润滑、紧固等日常维护工作，通常由设备操作人员负责执行。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根据设备使用情况和保养要求，定期对设备进行检查、调整、更换部件等保养工作，由专业维修人员负责执行。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针对设备的特殊情况或特殊要求进行的保养工作，如设备的大修、改造等，需要由专业的维修团队或设备制造商进行。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设备保养周期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设备保养周期的定义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设备保养周期是指对设备进行定期维护和保养的时间间隔，以确保设备的正常运行和延长使用寿命。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保养周期可以根据设备类型、使用频率、工作环境等因素进行设定，一般分为日保养、周保养、月保养、季度保养和年度保养等。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设备保养周期的确定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设备制造商通常会提供设备保养的建议周期，可作为参考依据。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根据设备实际运行情况和历史数据，结合生产计划和维修经验，制定合理的保养周期。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对于关键设备和重要部件，应适当缩短保养周期以提高设备可靠性和稳定性。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随着设备使用时间的增长和性能的变化，应及时对保养周期进行调整。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根据设备运行监测数据和维修记录，分析设备故障规律和保养效果，对保养周期进行优化。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在设备更新或改造后，应重新评估和调整保养周期以适应新的运行要求。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设备保养周期的调整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定期清洁设备表面和内部，去除灰尘、油污等杂质。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清洁时需注意使用正确的清洁剂和工具，避免对设备造成损害。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对于精密部件和电器部分，需使用专用清洁剂和工具进行清洁。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对于不同部位和不同类型的润滑剂，需严格按照规定进行选择和添加。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根据设备要求定期添加或更换润滑油、润滑脂等润滑剂。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润滑前需清洁润滑部位，确保润滑剂能够充分渗透和发挥作用。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检查保养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定期对设备进行全面检查，包括机械部件、电器部分、传感器等。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检查时需关注设备的运行状态、磨损情况、紧固情况等。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对于发现的问题需及时处理，确保设备能够正常运行。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定期对设备各部件进行紧固，包括螺丝、螺母、轴承等。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紧固时需使用正确的工具和力矩，避免对设备造成损害。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对于松动或损坏的紧固件需及时更换，确保设备的稳定性和安全性。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紧固保养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https://d.book118.com/587151105064006044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2024-09-18T21:15:56.842</cp:lastPrinted>
  <dcterms:created xsi:type="dcterms:W3CDTF">2024-09-18T13:15:56Z</dcterms:created>
  <dcterms:modified xsi:type="dcterms:W3CDTF">2024-09-18T13:15:59Z</dcterms:modified>
</cp:coreProperties>
</file>