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B840FB-FFE7-4FAB-8770-F08DD3944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1A9DA-58C9-4666-B97C-F9BB25D0E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1B3BB6-6249-4327-A2DA-9D623DFA9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02D78F-464D-42D8-B4A9-E66829AD2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288D12-AD37-4620-BBA6-F3903B3F36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B01EB-54C3-4317-B23B-0339A683EC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773F77-E25A-4492-895F-40AF7407AC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3E229C-6EC2-4DB6-B207-A68664D5A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E0FDC-B923-4D02-871F-850CBA151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56A457-CF63-40E7-87A3-8F87D8329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F1577-F921-422C-AE5F-AF42EE506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52123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硬件安全架构与设计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硬件安全概述
 威胁模型与攻击向量
 安全硬件架构设计
 硬件加密与解密技术
 硬件身份认证与访问控制
 侧信道攻击与防护
 硬件安全测试与评估
 未来硬件安全发展趋势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Subtitle 2"/>
          <p:cNvSpPr>
            <a:spLocks noGrp="1"/>
          </p:cNvSpPr>
          <p:nvPr>
            <p:ph type="subTitle" idx="1"/>
          </p:nvPr>
        </p:nvSpPr>
        <p:spPr/>
        <p:txBody>
          <a:bodyPr/>
          <a:lstStyle/>
          <a:p>
            <a:r>
              <a:t>硬件安全架构与设计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硬件安全概述</a:t>
            </a:r>
          </a:p>
        </p:txBody>
      </p:sp>
      <p:sp>
        <p:nvSpPr>
          <p:cNvPr id="4" name="Content Placeholder 3"/>
          <p:cNvSpPr>
            <a:spLocks noGrp="1"/>
          </p:cNvSpPr>
          <p:nvPr>
            <p:ph sz="half" idx="2"/>
          </p:nvPr>
        </p:nvSpPr>
        <p:spPr/>
        <p:txBody>
          <a:bodyPr/>
          <a:lstStyle/>
          <a:p>
            <a:r>
              <a:t>1.硬件安全的重要性：随着信息技术的飞速发展，硬件安全成为保障整个系统安全的重要组成部分，防止硬件被恶意攻击或者滥用，保护系统和数据的安全性。</a:t>
            </a:r>
          </a:p>
          <a:p>
            <a:r>
              <a:t>2.硬件安全威胁：硬件安全面临多种威胁，包括物理攻击、侧信道攻击、硬件木马等，这些攻击可能对系统的机密性、完整性、可用性造成影响。</a:t>
            </a:r>
          </a:p>
          <a:p>
            <a:r>
              <a:t>3.硬件安全技术和方法：为了应对硬件安全威胁，需要采取一系列硬件安全技术和方法，包括加密、认证、隔离等，以确保硬件系统的安全性。</a:t>
            </a:r>
          </a:p>
          <a:p/>
        </p:txBody>
      </p:sp>
      <p:sp>
        <p:nvSpPr>
          <p:cNvPr id="5" name="Text Placeholder 4"/>
          <p:cNvSpPr>
            <a:spLocks noGrp="1"/>
          </p:cNvSpPr>
          <p:nvPr>
            <p:ph type="body" idx="3"/>
          </p:nvPr>
        </p:nvSpPr>
        <p:spPr/>
        <p:txBody>
          <a:bodyPr/>
          <a:lstStyle/>
          <a:p>
            <a:r>
              <a:t>硬件安全技术与方法</a:t>
            </a:r>
          </a:p>
        </p:txBody>
      </p:sp>
      <p:sp>
        <p:nvSpPr>
          <p:cNvPr id="6" name="Content Placeholder 5"/>
          <p:cNvSpPr>
            <a:spLocks noGrp="1"/>
          </p:cNvSpPr>
          <p:nvPr>
            <p:ph sz="half" idx="4"/>
          </p:nvPr>
        </p:nvSpPr>
        <p:spPr/>
        <p:txBody>
          <a:bodyPr/>
          <a:lstStyle/>
          <a:p>
            <a:r>
              <a:t>1.加密技术：采用加密算法对硬件中的数据进行保护，防止数据被窃取或篡改。</a:t>
            </a:r>
          </a:p>
          <a:p>
            <a:r>
              <a:t>2.认证技术：通过身份认证确保只有授权用户能够访问硬件系统，防止非法访问和攻击。</a:t>
            </a:r>
          </a:p>
          <a:p>
            <a:r>
              <a:t>3.隔离技术：将不同的硬件系统或模块进行隔离，防止攻击者在不同系统之间进行非法访问和数据泄露。</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硬件安全发展趋势</a:t>
            </a:r>
          </a:p>
        </p:txBody>
      </p:sp>
      <p:sp>
        <p:nvSpPr>
          <p:cNvPr id="4" name="Content Placeholder 3"/>
          <p:cNvSpPr>
            <a:spLocks noGrp="1"/>
          </p:cNvSpPr>
          <p:nvPr>
            <p:ph sz="half" idx="2"/>
          </p:nvPr>
        </p:nvSpPr>
        <p:spPr/>
        <p:txBody>
          <a:bodyPr/>
          <a:lstStyle/>
          <a:p>
            <a:r>
              <a:t>1.智能化：随着人工智能和机器学习的发展，硬件安全将更加注重智能化，通过智能监控和预警提高硬件系统的安全性。</a:t>
            </a:r>
          </a:p>
          <a:p>
            <a:r>
              <a:t>2.标准化：制定统一的硬件安全标准和规范，促进不同系统和模块之间的兼容性和互操作性。</a:t>
            </a:r>
          </a:p>
          <a:p>
            <a:r>
              <a:t>3.自主可控：加强自主研发和创新，提高我国硬件技术的自主可控能力，确保硬件系统的安全性和可靠性。</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Subtitle 2"/>
          <p:cNvSpPr>
            <a:spLocks noGrp="1"/>
          </p:cNvSpPr>
          <p:nvPr>
            <p:ph type="subTitle" idx="1"/>
          </p:nvPr>
        </p:nvSpPr>
        <p:spPr/>
        <p:txBody>
          <a:bodyPr/>
          <a:lstStyle/>
          <a:p>
            <a:r>
              <a:t>硬件安全架构与设计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Content Placeholder 2"/>
          <p:cNvSpPr>
            <a:spLocks noGrp="1"/>
          </p:cNvSpPr>
          <p:nvPr>
            <p:ph sz="half" idx="2"/>
          </p:nvPr>
        </p:nvSpPr>
        <p:spPr/>
        <p:txBody>
          <a:bodyPr/>
          <a:lstStyle/>
          <a:p>
            <a:r>
              <a:t>1.物理攻击是最直接的硬件安全威胁，攻击者通过直接破坏或篡改硬件设备来达到目的。</a:t>
            </a:r>
          </a:p>
          <a:p>
            <a:r>
              <a:t>2.防御物理攻击的主要手段是加强物理安全，如设备加密、安全存储等。</a:t>
            </a:r>
          </a:p>
          <a:p>
            <a:r>
              <a:t>3.对于关键基础设施，需要建立完善的物理安全机制，包括视频监控、入侵检测等。</a:t>
            </a:r>
          </a:p>
          <a:p/>
        </p:txBody>
      </p:sp>
      <p:sp>
        <p:nvSpPr>
          <p:cNvPr id="4" name="Text Placeholder 3"/>
          <p:cNvSpPr>
            <a:spLocks noGrp="1"/>
          </p:cNvSpPr>
          <p:nvPr>
            <p:ph type="body" idx="3"/>
          </p:nvPr>
        </p:nvSpPr>
        <p:spPr/>
        <p:txBody>
          <a:bodyPr/>
          <a:lstStyle/>
          <a:p>
            <a:r>
              <a:t>侧信道攻击</a:t>
            </a:r>
          </a:p>
        </p:txBody>
      </p:sp>
      <p:sp>
        <p:nvSpPr>
          <p:cNvPr id="5" name="Content Placeholder 4"/>
          <p:cNvSpPr>
            <a:spLocks noGrp="1"/>
          </p:cNvSpPr>
          <p:nvPr>
            <p:ph sz="half" idx="4"/>
          </p:nvPr>
        </p:nvSpPr>
        <p:spPr/>
        <p:txBody>
          <a:bodyPr/>
          <a:lstStyle/>
          <a:p>
            <a:r>
              <a:t>1.侧信道攻击利用硬件设备在运行过程中的信息泄露，如电磁辐射、功耗等，来推断出敏感信息。</a:t>
            </a:r>
          </a:p>
          <a:p>
            <a:r>
              <a:t>2.防御侧信道攻击的主要手段是实施侧信道安全防护，如电磁屏蔽、功耗管理等。</a:t>
            </a:r>
          </a:p>
          <a:p>
            <a:r>
              <a:t>3.在硬件设计过程中，需要考虑侧信道安全问题，采用抗侧信道攻击的加密算法和协议。</a:t>
            </a:r>
          </a:p>
          <a:p/>
        </p:txBody>
      </p:sp>
      <p:sp>
        <p:nvSpPr>
          <p:cNvPr id="6" name="Text Placeholder 5"/>
          <p:cNvSpPr>
            <a:spLocks noGrp="1"/>
          </p:cNvSpPr>
          <p:nvPr>
            <p:ph type="body" idx="1"/>
          </p:nvPr>
        </p:nvSpPr>
        <p:spPr/>
        <p:txBody>
          <a:bodyPr/>
          <a:lstStyle/>
          <a:p>
            <a:r>
              <a:t>物理攻击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Text Placeholder 2"/>
          <p:cNvSpPr>
            <a:spLocks noGrp="1"/>
          </p:cNvSpPr>
          <p:nvPr>
            <p:ph type="body" idx="1"/>
          </p:nvPr>
        </p:nvSpPr>
        <p:spPr/>
        <p:txBody>
          <a:bodyPr/>
          <a:lstStyle/>
          <a:p>
            <a:r>
              <a:t>硬件木马</a:t>
            </a:r>
          </a:p>
        </p:txBody>
      </p:sp>
      <p:sp>
        <p:nvSpPr>
          <p:cNvPr id="4" name="Content Placeholder 3"/>
          <p:cNvSpPr>
            <a:spLocks noGrp="1"/>
          </p:cNvSpPr>
          <p:nvPr>
            <p:ph sz="half" idx="2"/>
          </p:nvPr>
        </p:nvSpPr>
        <p:spPr/>
        <p:txBody>
          <a:bodyPr/>
          <a:lstStyle/>
          <a:p>
            <a:r>
              <a:t>1.硬件木马是恶意硬件模块，可能被插入到硬件设备中，用于窃取敏感信息或破坏设备功能。</a:t>
            </a:r>
          </a:p>
          <a:p>
            <a:r>
              <a:t>2.防御硬件木马的主要手段是加强硬件供应链安全，实施严格的检测和审查。</a:t>
            </a:r>
          </a:p>
          <a:p>
            <a:r>
              <a:t>3.在硬件设计过程中，需要采用安全的硬件设计和验证方法，确保硬件设备的可信性。</a:t>
            </a:r>
          </a:p>
          <a:p/>
        </p:txBody>
      </p:sp>
      <p:sp>
        <p:nvSpPr>
          <p:cNvPr id="5" name="Text Placeholder 4"/>
          <p:cNvSpPr>
            <a:spLocks noGrp="1"/>
          </p:cNvSpPr>
          <p:nvPr>
            <p:ph type="body" idx="3"/>
          </p:nvPr>
        </p:nvSpPr>
        <p:spPr/>
        <p:txBody>
          <a:bodyPr/>
          <a:lstStyle/>
          <a:p>
            <a:r>
              <a:t>供应链攻击</a:t>
            </a:r>
          </a:p>
        </p:txBody>
      </p:sp>
      <p:sp>
        <p:nvSpPr>
          <p:cNvPr id="6" name="Content Placeholder 5"/>
          <p:cNvSpPr>
            <a:spLocks noGrp="1"/>
          </p:cNvSpPr>
          <p:nvPr>
            <p:ph sz="half" idx="4"/>
          </p:nvPr>
        </p:nvSpPr>
        <p:spPr/>
        <p:txBody>
          <a:bodyPr/>
          <a:lstStyle/>
          <a:p>
            <a:r>
              <a:t>1.供应链攻击通过破坏或篡改硬件设备的供应链环节，来达到攻击目的。</a:t>
            </a:r>
          </a:p>
          <a:p>
            <a:r>
              <a:t>2.防御供应链攻击的主要手段是加强供应链安全管理，实施严格的供应商审查和产品质量控制。</a:t>
            </a:r>
          </a:p>
          <a:p>
            <a:r>
              <a:t>3.对于关键基础设施，需要建立完善的供应链安全机制，包括供应链风险评估、供应商多元化等。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Text Placeholder 2"/>
          <p:cNvSpPr>
            <a:spLocks noGrp="1"/>
          </p:cNvSpPr>
          <p:nvPr>
            <p:ph type="body" idx="1"/>
          </p:nvPr>
        </p:nvSpPr>
        <p:spPr/>
        <p:txBody>
          <a:bodyPr/>
          <a:lstStyle/>
          <a:p>
            <a:r>
              <a:t>固件攻击</a:t>
            </a:r>
          </a:p>
        </p:txBody>
      </p:sp>
      <p:sp>
        <p:nvSpPr>
          <p:cNvPr id="4" name="Content Placeholder 3"/>
          <p:cNvSpPr>
            <a:spLocks noGrp="1"/>
          </p:cNvSpPr>
          <p:nvPr>
            <p:ph sz="half" idx="2"/>
          </p:nvPr>
        </p:nvSpPr>
        <p:spPr/>
        <p:txBody>
          <a:bodyPr/>
          <a:lstStyle/>
          <a:p>
            <a:r>
              <a:t>1.固件攻击利用固件中的漏洞或恶意代码来攻击硬件设备。</a:t>
            </a:r>
          </a:p>
          <a:p>
            <a:r>
              <a:t>2.防御固件攻击的主要手段是加强固件安全，实施固件的加密和签名，确保固件的完整性和可信性。</a:t>
            </a:r>
          </a:p>
          <a:p>
            <a:r>
              <a:t>3.在固件更新过程中，需要采用安全的更新机制，防止固件被篡改或替换。</a:t>
            </a:r>
          </a:p>
          <a:p/>
        </p:txBody>
      </p:sp>
      <p:sp>
        <p:nvSpPr>
          <p:cNvPr id="5" name="Text Placeholder 4"/>
          <p:cNvSpPr>
            <a:spLocks noGrp="1"/>
          </p:cNvSpPr>
          <p:nvPr>
            <p:ph type="body" idx="3"/>
          </p:nvPr>
        </p:nvSpPr>
        <p:spPr/>
        <p:txBody>
          <a:bodyPr/>
          <a:lstStyle/>
          <a:p>
            <a:r>
              <a:t>侧信道分析</a:t>
            </a:r>
          </a:p>
        </p:txBody>
      </p:sp>
      <p:sp>
        <p:nvSpPr>
          <p:cNvPr id="6" name="Content Placeholder 5"/>
          <p:cNvSpPr>
            <a:spLocks noGrp="1"/>
          </p:cNvSpPr>
          <p:nvPr>
            <p:ph sz="half" idx="4"/>
          </p:nvPr>
        </p:nvSpPr>
        <p:spPr/>
        <p:txBody>
          <a:bodyPr/>
          <a:lstStyle/>
          <a:p>
            <a:r>
              <a:t>1.侧信道分析是一种通过分析设备的功耗、电磁辐射等侧信道信息来推断出设备内部处理的数据或密钥的技术。</a:t>
            </a:r>
          </a:p>
          <a:p>
            <a:r>
              <a:t>2.侧信道分析对设备的保密性构成威胁，可能导致敏感信息的泄露。</a:t>
            </a:r>
          </a:p>
          <a:p>
            <a:r>
              <a:t>3.防御侧信道分析的主要手段是采取抗侧信道攻击的设计和技术，例如采用差分功耗分析等。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安全硬件架构设计</a:t>
            </a:r>
          </a:p>
        </p:txBody>
      </p:sp>
      <p:sp>
        <p:nvSpPr>
          <p:cNvPr id="3" name="Subtitle 2"/>
          <p:cNvSpPr>
            <a:spLocks noGrp="1"/>
          </p:cNvSpPr>
          <p:nvPr>
            <p:ph type="subTitle" idx="1"/>
          </p:nvPr>
        </p:nvSpPr>
        <p:spPr/>
        <p:txBody>
          <a:bodyPr/>
          <a:lstStyle/>
          <a:p>
            <a:r>
              <a:t>硬件安全架构与设计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安全硬件架构设计</a:t>
            </a:r>
          </a:p>
        </p:txBody>
      </p:sp>
      <p:sp>
        <p:nvSpPr>
          <p:cNvPr id="3" name="Text Placeholder 2"/>
          <p:cNvSpPr>
            <a:spLocks noGrp="1"/>
          </p:cNvSpPr>
          <p:nvPr>
            <p:ph type="body" idx="1"/>
          </p:nvPr>
        </p:nvSpPr>
        <p:spPr/>
        <p:txBody>
          <a:bodyPr/>
          <a:lstStyle/>
          <a:p>
            <a:r>
              <a:t>安全硬件架构设计概述</a:t>
            </a:r>
          </a:p>
        </p:txBody>
      </p:sp>
      <p:sp>
        <p:nvSpPr>
          <p:cNvPr id="4" name="Content Placeholder 3"/>
          <p:cNvSpPr>
            <a:spLocks noGrp="1"/>
          </p:cNvSpPr>
          <p:nvPr>
            <p:ph sz="half" idx="2"/>
          </p:nvPr>
        </p:nvSpPr>
        <p:spPr/>
        <p:txBody>
          <a:bodyPr/>
          <a:lstStyle/>
          <a:p>
            <a:r>
              <a:t>1.安全硬件架构设计是为了保障信息系统的安全性和可靠性，防止硬件被恶意攻击或篡改。</a:t>
            </a:r>
          </a:p>
          <a:p>
            <a:r>
              <a:t>2.安全硬件架构设计需要考虑硬件的各个层次，包括芯片、板卡、系统等。</a:t>
            </a:r>
          </a:p>
          <a:p/>
        </p:txBody>
      </p:sp>
      <p:sp>
        <p:nvSpPr>
          <p:cNvPr id="5" name="Text Placeholder 4"/>
          <p:cNvSpPr>
            <a:spLocks noGrp="1"/>
          </p:cNvSpPr>
          <p:nvPr>
            <p:ph type="body" idx="3"/>
          </p:nvPr>
        </p:nvSpPr>
        <p:spPr/>
        <p:txBody>
          <a:bodyPr/>
          <a:lstStyle/>
          <a:p>
            <a:r>
              <a:t>硬件安全威胁分析</a:t>
            </a:r>
          </a:p>
        </p:txBody>
      </p:sp>
      <p:sp>
        <p:nvSpPr>
          <p:cNvPr id="6" name="Content Placeholder 5"/>
          <p:cNvSpPr>
            <a:spLocks noGrp="1"/>
          </p:cNvSpPr>
          <p:nvPr>
            <p:ph sz="half" idx="4"/>
          </p:nvPr>
        </p:nvSpPr>
        <p:spPr/>
        <p:txBody>
          <a:bodyPr/>
          <a:lstStyle/>
          <a:p>
            <a:r>
              <a:t>1.硬件安全威胁包括物理攻击、侧信道攻击、恶意软件攻击等多种类型。</a:t>
            </a:r>
          </a:p>
          <a:p>
            <a:r>
              <a:t>2.分析硬件安全威胁，有助于了解攻击者的手段和目的，为安全硬件架构设计提供依据。</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安全硬件架构设计</a:t>
            </a:r>
          </a:p>
        </p:txBody>
      </p:sp>
      <p:sp>
        <p:nvSpPr>
          <p:cNvPr id="3" name="Text Placeholder 2"/>
          <p:cNvSpPr>
            <a:spLocks noGrp="1"/>
          </p:cNvSpPr>
          <p:nvPr>
            <p:ph type="body" idx="1"/>
          </p:nvPr>
        </p:nvSpPr>
        <p:spPr/>
        <p:txBody>
          <a:bodyPr/>
          <a:lstStyle/>
          <a:p>
            <a:r>
              <a:t>硬件加密技术</a:t>
            </a:r>
          </a:p>
        </p:txBody>
      </p:sp>
      <p:sp>
        <p:nvSpPr>
          <p:cNvPr id="4" name="Content Placeholder 3"/>
          <p:cNvSpPr>
            <a:spLocks noGrp="1"/>
          </p:cNvSpPr>
          <p:nvPr>
            <p:ph sz="half" idx="2"/>
          </p:nvPr>
        </p:nvSpPr>
        <p:spPr/>
        <p:txBody>
          <a:bodyPr/>
          <a:lstStyle/>
          <a:p>
            <a:r>
              <a:t>1.硬件加密技术可以有效保护数据的机密性和完整性。</a:t>
            </a:r>
          </a:p>
          <a:p>
            <a:r>
              <a:t>2.硬件加密技术需要考虑加密算法的选择、密钥管理、加密性能等多个方面。</a:t>
            </a:r>
          </a:p>
          <a:p/>
        </p:txBody>
      </p:sp>
      <p:sp>
        <p:nvSpPr>
          <p:cNvPr id="5" name="Text Placeholder 4"/>
          <p:cNvSpPr>
            <a:spLocks noGrp="1"/>
          </p:cNvSpPr>
          <p:nvPr>
            <p:ph type="body" idx="3"/>
          </p:nvPr>
        </p:nvSpPr>
        <p:spPr/>
        <p:txBody>
          <a:bodyPr/>
          <a:lstStyle/>
          <a:p>
            <a:r>
              <a:t>硬件安全启动技术</a:t>
            </a:r>
          </a:p>
        </p:txBody>
      </p:sp>
      <p:sp>
        <p:nvSpPr>
          <p:cNvPr id="6" name="Content Placeholder 5"/>
          <p:cNvSpPr>
            <a:spLocks noGrp="1"/>
          </p:cNvSpPr>
          <p:nvPr>
            <p:ph sz="half" idx="4"/>
          </p:nvPr>
        </p:nvSpPr>
        <p:spPr/>
        <p:txBody>
          <a:bodyPr/>
          <a:lstStyle/>
          <a:p>
            <a:r>
              <a:t>1.硬件安全启动技术可以防止系统被恶意篡改或攻击。</a:t>
            </a:r>
          </a:p>
          <a:p>
            <a:r>
              <a:t>2.安全启动技术需要考虑启动过程的安全性、可靠性和性能等多个方面。</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安全硬件架构设计</a:t>
            </a:r>
          </a:p>
        </p:txBody>
      </p:sp>
      <p:sp>
        <p:nvSpPr>
          <p:cNvPr id="3" name="Text Placeholder 2"/>
          <p:cNvSpPr>
            <a:spLocks noGrp="1"/>
          </p:cNvSpPr>
          <p:nvPr>
            <p:ph type="body" idx="1"/>
          </p:nvPr>
        </p:nvSpPr>
        <p:spPr/>
        <p:txBody>
          <a:bodyPr/>
          <a:lstStyle/>
          <a:p>
            <a:r>
              <a:t>硬件隔离技术</a:t>
            </a:r>
          </a:p>
        </p:txBody>
      </p:sp>
      <p:sp>
        <p:nvSpPr>
          <p:cNvPr id="4" name="Content Placeholder 3"/>
          <p:cNvSpPr>
            <a:spLocks noGrp="1"/>
          </p:cNvSpPr>
          <p:nvPr>
            <p:ph sz="half" idx="2"/>
          </p:nvPr>
        </p:nvSpPr>
        <p:spPr/>
        <p:txBody>
          <a:bodyPr/>
          <a:lstStyle/>
          <a:p>
            <a:r>
              <a:t>1.硬件隔离技术可以实现不同系统或模块之间的安全隔离。</a:t>
            </a:r>
          </a:p>
          <a:p>
            <a:r>
              <a:t>2.隔离技术需要考虑隔离的强度、性能和实现难度等多个方面。</a:t>
            </a:r>
          </a:p>
          <a:p/>
        </p:txBody>
      </p:sp>
      <p:sp>
        <p:nvSpPr>
          <p:cNvPr id="5" name="Text Placeholder 4"/>
          <p:cNvSpPr>
            <a:spLocks noGrp="1"/>
          </p:cNvSpPr>
          <p:nvPr>
            <p:ph type="body" idx="3"/>
          </p:nvPr>
        </p:nvSpPr>
        <p:spPr/>
        <p:txBody>
          <a:bodyPr/>
          <a:lstStyle/>
          <a:p>
            <a:r>
              <a:t>硬件安全审计技术</a:t>
            </a:r>
          </a:p>
        </p:txBody>
      </p:sp>
      <p:sp>
        <p:nvSpPr>
          <p:cNvPr id="6" name="Content Placeholder 5"/>
          <p:cNvSpPr>
            <a:spLocks noGrp="1"/>
          </p:cNvSpPr>
          <p:nvPr>
            <p:ph sz="half" idx="4"/>
          </p:nvPr>
        </p:nvSpPr>
        <p:spPr/>
        <p:txBody>
          <a:bodyPr/>
          <a:lstStyle/>
          <a:p>
            <a:r>
              <a:t>1.硬件安全审计技术可以实现对系统行为的监控和审计，发现异常行为。</a:t>
            </a:r>
          </a:p>
          <a:p>
            <a:r>
              <a:t>2.安全审计技术需要考虑审计数据的可信性、完整性和可追溯性等多个方面。</a:t>
            </a:r>
          </a:p>
          <a:p>
            <a:r>
              <a:t>以上是关于《硬件安全架构与设计》中介绍"安全硬件架构设计"的章节内容，希望能够帮助到您。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硬件加密与解密技术</a:t>
            </a:r>
          </a:p>
        </p:txBody>
      </p:sp>
      <p:sp>
        <p:nvSpPr>
          <p:cNvPr id="3" name="Subtitle 2"/>
          <p:cNvSpPr>
            <a:spLocks noGrp="1"/>
          </p:cNvSpPr>
          <p:nvPr>
            <p:ph type="subTitle" idx="1"/>
          </p:nvPr>
        </p:nvSpPr>
        <p:spPr/>
        <p:txBody>
          <a:bodyPr/>
          <a:lstStyle/>
          <a:p>
            <a:r>
              <a:t>硬件安全架构与设计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硬件加密与解密技术</a:t>
            </a:r>
          </a:p>
        </p:txBody>
      </p:sp>
      <p:sp>
        <p:nvSpPr>
          <p:cNvPr id="3" name="Text Placeholder 2"/>
          <p:cNvSpPr>
            <a:spLocks noGrp="1"/>
          </p:cNvSpPr>
          <p:nvPr>
            <p:ph type="body" idx="1"/>
          </p:nvPr>
        </p:nvSpPr>
        <p:spPr/>
        <p:txBody>
          <a:bodyPr/>
          <a:lstStyle/>
          <a:p>
            <a:r>
              <a:t>硬件加密与解密技术概述</a:t>
            </a:r>
          </a:p>
        </p:txBody>
      </p:sp>
      <p:sp>
        <p:nvSpPr>
          <p:cNvPr id="4" name="Content Placeholder 3"/>
          <p:cNvSpPr>
            <a:spLocks noGrp="1"/>
          </p:cNvSpPr>
          <p:nvPr>
            <p:ph sz="half" idx="2"/>
          </p:nvPr>
        </p:nvSpPr>
        <p:spPr/>
        <p:txBody>
          <a:bodyPr/>
          <a:lstStyle/>
          <a:p>
            <a:r>
              <a:t>1.硬件加密与解密技术是指利用硬件设备对数据进行加密和解密处理的技术，可以提高数据的安全性和保密性。</a:t>
            </a:r>
          </a:p>
          <a:p>
            <a:r>
              <a:t>2.硬件加密与解密技术主要应用于数据存储、传输和处理等环节，可以有效防止数据泄露和被攻击。</a:t>
            </a:r>
          </a:p>
          <a:p>
            <a:r>
              <a:t>3.随着网络安全形势的日益严峻，硬件加密与解密技术的应用越来越广泛，成为保障网络安全的重要手段之一。</a:t>
            </a:r>
          </a:p>
          <a:p/>
        </p:txBody>
      </p:sp>
      <p:sp>
        <p:nvSpPr>
          <p:cNvPr id="5" name="Text Placeholder 4"/>
          <p:cNvSpPr>
            <a:spLocks noGrp="1"/>
          </p:cNvSpPr>
          <p:nvPr>
            <p:ph type="body" idx="3"/>
          </p:nvPr>
        </p:nvSpPr>
        <p:spPr/>
        <p:txBody>
          <a:bodyPr/>
          <a:lstStyle/>
          <a:p>
            <a:r>
              <a:t>硬件加密与解密技术的分类</a:t>
            </a:r>
          </a:p>
        </p:txBody>
      </p:sp>
      <p:sp>
        <p:nvSpPr>
          <p:cNvPr id="6" name="Content Placeholder 5"/>
          <p:cNvSpPr>
            <a:spLocks noGrp="1"/>
          </p:cNvSpPr>
          <p:nvPr>
            <p:ph sz="half" idx="4"/>
          </p:nvPr>
        </p:nvSpPr>
        <p:spPr/>
        <p:txBody>
          <a:bodyPr/>
          <a:lstStyle/>
          <a:p>
            <a:r>
              <a:t>1.对称加密技术：采用相同的密钥进行加密和解密，常见的对称加密算法包括AES、DES等。</a:t>
            </a:r>
          </a:p>
          <a:p>
            <a:r>
              <a:t>2.非对称加密技术：使用公钥和私钥进行加密和解密，常见的非对称加密算法包括RSA、DSA等。</a:t>
            </a:r>
          </a:p>
          <a:p>
            <a:r>
              <a:t>3.硬件安全模块：是一种专门用于加密和解密的硬件设备，可以提供更加安全和可靠的加密和解密服务。</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硬件加密与解密技术</a:t>
            </a:r>
          </a:p>
        </p:txBody>
      </p:sp>
      <p:sp>
        <p:nvSpPr>
          <p:cNvPr id="3" name="Text Placeholder 2"/>
          <p:cNvSpPr>
            <a:spLocks noGrp="1"/>
          </p:cNvSpPr>
          <p:nvPr>
            <p:ph type="body" idx="1"/>
          </p:nvPr>
        </p:nvSpPr>
        <p:spPr/>
        <p:txBody>
          <a:bodyPr/>
          <a:lstStyle/>
          <a:p>
            <a:r>
              <a:t>硬件加密与解密技术的实现方式</a:t>
            </a:r>
          </a:p>
        </p:txBody>
      </p:sp>
      <p:sp>
        <p:nvSpPr>
          <p:cNvPr id="4" name="Content Placeholder 3"/>
          <p:cNvSpPr>
            <a:spLocks noGrp="1"/>
          </p:cNvSpPr>
          <p:nvPr>
            <p:ph sz="half" idx="2"/>
          </p:nvPr>
        </p:nvSpPr>
        <p:spPr/>
        <p:txBody>
          <a:bodyPr/>
          <a:lstStyle/>
          <a:p>
            <a:r>
              <a:t>1.硬件加速：利用硬件设备的计算能力，提高加密和解密的效率。</a:t>
            </a:r>
          </a:p>
          <a:p>
            <a:r>
              <a:t>2.专用芯片：采用专门的加密和解密芯片，提高安全性和性能。</a:t>
            </a:r>
          </a:p>
          <a:p>
            <a:r>
              <a:t>3.可信执行环境：通过创建一个安全的执行环境，保证加密和解密过程的可信度和安全性。</a:t>
            </a:r>
          </a:p>
          <a:p/>
        </p:txBody>
      </p:sp>
      <p:sp>
        <p:nvSpPr>
          <p:cNvPr id="5" name="Text Placeholder 4"/>
          <p:cNvSpPr>
            <a:spLocks noGrp="1"/>
          </p:cNvSpPr>
          <p:nvPr>
            <p:ph type="body" idx="3"/>
          </p:nvPr>
        </p:nvSpPr>
        <p:spPr/>
        <p:txBody>
          <a:bodyPr/>
          <a:lstStyle/>
          <a:p>
            <a:r>
              <a:t>硬件加密与解密技术的应用场景</a:t>
            </a:r>
          </a:p>
        </p:txBody>
      </p:sp>
      <p:sp>
        <p:nvSpPr>
          <p:cNvPr id="6" name="Content Placeholder 5"/>
          <p:cNvSpPr>
            <a:spLocks noGrp="1"/>
          </p:cNvSpPr>
          <p:nvPr>
            <p:ph sz="half" idx="4"/>
          </p:nvPr>
        </p:nvSpPr>
        <p:spPr/>
        <p:txBody>
          <a:bodyPr/>
          <a:lstStyle/>
          <a:p>
            <a:r>
              <a:t>1.数据存储安全：利用硬件加密技术，对存储的数据进行加密处理，防止数据泄露和被攻击。</a:t>
            </a:r>
          </a:p>
          <a:p>
            <a:r>
              <a:t>2.数据传输安全：在数据传输过程中，采用硬件加密技术，确保数据的保密性和完整性。</a:t>
            </a:r>
          </a:p>
          <a:p>
            <a:r>
              <a:t>3.云安全：在云计算环境中，利用硬件加密技术，提高数据的安全性和隐私保护能力。</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https://d.book118.com/587152123103006031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硬件安全概述</vt:lpstr>
      <vt:lpstr> 硬件安全概述</vt:lpstr>
      <vt:lpstr> 硬件安全概述</vt:lpstr>
      <vt:lpstr> 威胁模型与攻击向量</vt:lpstr>
      <vt:lpstr> 威胁模型与攻击向量</vt:lpstr>
      <vt:lpstr> 威胁模型与攻击向量</vt:lpstr>
      <vt:lpstr> 威胁模型与攻击向量</vt:lpstr>
      <vt:lpstr> 安全硬件架构设计</vt:lpstr>
      <vt:lpstr> 安全硬件架构设计</vt:lpstr>
      <vt:lpstr> 安全硬件架构设计</vt:lpstr>
      <vt:lpstr> 安全硬件架构设计</vt:lpstr>
      <vt:lpstr> 硬件加密与解密技术</vt:lpstr>
      <vt:lpstr> 硬件加密与解密技术</vt:lpstr>
      <vt:lpstr> 硬件加密与解密技术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2024-09-03T20:08:29.079</cp:lastPrinted>
  <dcterms:created xsi:type="dcterms:W3CDTF">2024-09-03T12:08:29Z</dcterms:created>
  <dcterms:modified xsi:type="dcterms:W3CDTF">2024-09-03T12:08:31Z</dcterms:modified>
</cp:coreProperties>
</file>