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61EB92-FF52-4CAB-A211-7B677C4099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CB8541-F3B0-4B30-942B-AEABF297BB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8721AB-8C6C-4D30-85FC-AA0E3C5F7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091E3E-461C-409E-B1B8-38C7B98E0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394D52-C7C3-4CFF-B055-AAAC81C3E4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CA4BAD-CDC4-46D5-8C2E-143993A1CD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94E53B-59D6-4372-B023-0786B3106E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ACADEF-90E6-4BBE-B190-53BBD55BE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07D49-74FF-4400-8DE7-63A009A18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386CA-B53B-488E-BD31-E047DEDE0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14CAAA-AF46-45BB-A7E2-B0535A0EF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521401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生产控制服务方案在社交媒体行业的应用与实践</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生产控制服务方案概述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社交媒体行业应用实践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生产控制服务方案在社交媒体行业的优势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社交媒体行业快速发展，用户规模不断扩大，对内容生产和传播效率提出更高要求。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传统的内容生产方式已无法满足行业需求，需要引入先进的生产控制服务方案。</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生产控制服务方案的应用有助于提高社交媒体平台的内容质量、用户体验和运营效率。</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25" r="1352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4542" r="245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内容生产与传播速度快，要求高效的生产控制机制。</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用户需求多样化，对内容质量和个性化要求越来越高。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行业竞争激烈，需要不断提升运营效率和用户满意度。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社交媒体行业现状及挑战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实现内容生产的自动化和智能化，提高生产效率和质量。</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提供精细化的用户管理和数据分析功能，支持个性化推荐和精准营销。</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优化内容传播策略，提高用户覆盖率和活跃度。</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降低运营成本，提高社交媒体平台的盈利能力。</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7388" b="7388"/>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8041" b="180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生产控制服务方案的作用与价值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生产控制服务方案概述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生产控制服务方案是一种针对社交媒体行业的生产流程管理和优化方案，旨在提高生产效率、降低成本、确保产品质量，并满足用户需求。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通过实现自动化、智能化和精细化的生产控制，提升社交媒体平台的运营效率、用户满意度和市场竞争力。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生产计划管理</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制定和调整生产计划，确保生产资源的合理配置和高效利用。</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组成</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生产控制服务方案包括生产计划管理、资源调度、生产过程监控、数据分析与优化等模块。</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资源调度</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根据生产需求，动态调度服务器、存储、网络等资源，保障生产环境的稳定性和可扩展性。</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数据分析与优化</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收集和分析生产数据，发现潜在问题和改进空间，提出优化建议，持续改进生产流程。</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生产过程监控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实时监控生产过程中的关键指标，如请求处理速度、数据吞吐量、错误率等，确保生产过程的顺利进行。</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方案组成与功能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技术架构</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生产控制服务方案采用分布式、微服务架构，支持高并发、高可用、高扩展性。主要技术栈包括容器化技术、消息队列、分布式数据库等。</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通过容器化技术实现应用的快速部署和弹性伸缩，提高资源利用率和运维效率。</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利用消息队列实现异步通信和解耦，提高系统的吞吐量和稳定性。</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采用分布式数据库解决单一数据库的性能瓶颈问题，支持海量数据的存储和查询。</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运用机器学习、深度学习等智能算法对生产数据进行挖掘和分析，实现生产过程的自动化和智能化。</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容器化技术</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分布式数据库</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智能算法</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消息队列</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技术架构与实现原理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社交媒体行业应用实践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976" b="697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398" b="43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286" b="1828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客户需求分析与定位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深入了解客户需求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与客户进行充分沟通，明确其对生产控制服务的需求和期望，包括服务范围、质量标准、交付周期等。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市场调研与竞争分析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对社交媒体行业进行市场调研，了解行业趋势、竞争对手情况以及客户需求变化，为服务方案的设计提供有力支持。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客户需求定位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基于调研结果，对客户需求进行准确定位，明确服务方案的目标客户群体和服务内容。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根据客户需求和行业特点，设计生产控制服务流程，包括需求确认、计划制定、生产控制、质量检查、交付与验收等环节。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服务流程设计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针对社交媒体行业的特点，制定适用的技术方案，如自动化生产线、智能制造技术等，提高生产效率和产品质量。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技术方案制定</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整合内外部资源，包括人力、物力、财力等，确保服务方案的顺利实施。同时，根据服务内容和客户需求变化，动态调整资源配置。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资源整合与配置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方案设计与实施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https://d.book118.com/587152140101006036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2024-09-11T11:38:23.960</cp:lastPrinted>
  <dcterms:created xsi:type="dcterms:W3CDTF">2024-09-11T03:38:23Z</dcterms:created>
  <dcterms:modified xsi:type="dcterms:W3CDTF">2024-09-11T03:38:26Z</dcterms:modified>
</cp:coreProperties>
</file>