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82149-208F-4B3F-B0C1-D04365DF3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3AEF1-8FB6-4AB1-8909-81979C539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D3550-931A-4D90-A5D9-11504208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9C0A5-5E4C-4521-AA35-F0D1F42D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E6D13-9841-4F87-BB2D-3454C9EB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0A9626-E592-48CA-90FB-3F188B56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64CD6-BDB8-4525-94DC-CF480548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D4693-03D6-4B90-B9CE-C0C0B9A04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3DC7A-8A5F-47BE-A750-D61AA4AB5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83C68-65B3-485C-BDFB-25C1502E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8E51F-B49C-4085-BAC4-1178E07CA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53033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生活垃圾分类处理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生活垃圾基本分类与识别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生活垃圾分类投放与收集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生活垃圾分类处理技术与方法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生活垃圾分类处理效果评估与监管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生活垃圾分类处理宣传教育与社会参与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生活垃圾现状及危害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生活垃圾产生量及增长趋势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生活垃圾产生量巨大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随着城市化进程的加快和人口数量的增加，生活垃圾的产生量逐年上升，给城市环境带来了巨大压力。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生活垃圾的产生量与经济增长和人口数量密切相关，预计未来几年生活垃圾的产生量将继续保持增长趋势。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00" r="13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生活垃圾中含有大量有害物质，如重金属、有机物等，未经处理直接排放会对土壤和水体造成严重污染。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污染土壤和水体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生活垃圾的堆积占用了大量土地资源，不仅影响城市景观，还可能导致土地资源的浪费。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占用土地资源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生活垃圾的堆积和焚烧会产生大量有害气体和颗粒物，严重影响空气质量，危害人体健康。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影响空气质量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通过分类处理，可以将生活垃圾中的可回收物进行回收利用，提高资源利用效率。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分类处理可以有效减少生活垃圾对环境的污染，保护生态环境。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生活垃圾分类处理是推动可持续发展的重要措施之一，有利于建设资源节约型、环境友好型社会。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生活垃圾分类处理的必要性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生活垃圾基本分类与识别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金属类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塑料瓶、塑料盆、塑料玩具等塑料制品。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易拉罐、金属餐具、金属制品等。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纺织物类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报纸、书本、纸箱等未受污染的纸制品。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玻璃瓶、玻璃杯、玻璃制品等。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旧衣物、床上用品、布艺制品等。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45" r="204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77" r="362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剩余的饭菜、果皮、果核等食品废弃物。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过期或废弃的食用油、动物油脂等。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废弃食用油脂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废电池、充电电池、纽扣电池等。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废荧光灯管、废节能灯、废水银温度计等。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灯管类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废油漆桶、过期药品、杀虫剂等。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家用化学品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受污染与无法再生的纸张：照片、复写纸、压敏纸等。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受污染或其他不可回收的玻璃、塑料制品：脏污的玻璃杯、塑料盆等。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其他难以回收的废弃物：大棒骨、陶瓷碎片等。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生活垃圾分类投放与收集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在分类投放容器上张贴明显的标识，包括垃圾类别、投放指南和警示语等，方便居民正确投放。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根据垃圾类别设置不同颜色的分类投放容器，如厨余垃圾使用绿色容器，可回收物使用蓝色容器等。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容器大小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根据垃圾产生量和收集频率，合理设置分类投放容器的大小，确保垃圾不溢出。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分类投放容器设置及标识规范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3" r="18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948" r="2494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分类投放操作指南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将剩菜剩饭、果皮果核等厨余垃圾投放至绿色厨余垃圾容器内。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将废纸、废塑料、废金属等可回收物清洗干燥后，投放至蓝色可回收物容器内。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将废电池、废灯管、废药品等有害垃圾投放至红色有害垃圾容器内。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将不属于以上三类的垃圾投放至灰色其他垃圾容器内。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https://d.book118.com/587153033106006041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2024-09-14T08:11:51.193</cp:lastPrinted>
  <dcterms:created xsi:type="dcterms:W3CDTF">2024-09-14T00:11:51Z</dcterms:created>
  <dcterms:modified xsi:type="dcterms:W3CDTF">2024-09-14T00:11:53Z</dcterms:modified>
</cp:coreProperties>
</file>