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78825-2E70-450F-A0C0-6AF8AD5F8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808BD-BB6F-43E2-9AD5-5C4C0EF3B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FB2D9-8C6F-4431-BDB8-5B0C7473F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256EC-8CB6-4DA8-88A5-BD45925C6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CA8C70-A0B2-4DD3-AC3E-A2843199E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2A4487-F4B8-4EA2-9D9B-F465404CA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A64113-7D4E-4A12-8555-5E2A0AFC4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74506-43E1-4533-8FEA-071E8E614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F48C6-9BFF-4720-A9AD-FEAAF42FE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AD183-FBA9-4623-BFD8-B44F0741B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F50DF-2D6B-4F80-9472-483BE640B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53140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51培训打造规范化管理团队的关键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培训目标与内容设计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打造规范化管理团队的关键措施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实践案例分析与启示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通过规范化管理，优化工作流程，减少无效沟通和资源浪费，提高团队整体工作效率。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提升团队效率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确保项目质量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规范化管理有助于明确工作标准和要求，确保项目按时按质完成，提升客户满意度。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随着市场竞争日益激烈，企业需要更加高效、灵活的管理团队来应对市场变化和挑战。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定义：规范化管理团队是指通过制定和执行一系列规范化管理制度和流程，使团队成员在工作中遵循统一的标准和要求，以实现高效、稳定、可持续的团队运作。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提高工作效率：规范化管理能够减少工作中的重复和浪费，提高工作效率和生产力。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确保工作质量：通过制定明确的工作标准和流程，规范化管理有助于确保工作质量符合要求，减少错误和失误。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增强团队凝聚力：规范化管理能够统一团队成员的工作方式和思维模式，增强团队凝聚力和协作能力。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提升企业形象：规范化管理有助于展示企业的专业性和规范性，提升企业形象和品牌价值。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规范化管理团队的定义与重要性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团队现状分析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团队成员年龄跨度较大，从20多岁的年轻员工到50多岁的资深员工都有体现。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团队成员教育背景多样，包括本科、硕士和博士等不同学历层次，以及不同专业和领域的知识背景。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团队成员工作经验丰富，部分员工在行业内拥有超过10年的从业经验。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团队成员构成与特点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团队内部沟通不够顺畅，信息传递不及时，导致工作效率低下。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团队成员个人目标与团队整体目标存在偏差，缺乏共同的目标导向。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目标不一致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团队成员之间协作不够紧密，各自为政，难以形成合力。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团队管理现状及问题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804" b="158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通过规范化管理，优化工作流程，减少无效沟通和重复工作，提高工作效率。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统一目标导向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规范化管理有助于明确团队整体目标，使个人目标与团队目标保持一致，增强团队的凝聚力和向心力。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规范化管理可以明确团队成员的职责和分工，促进团队成员之间的协作和配合，形成高效的工作氛围。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培训目标与内容设计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强化团队成员的协作意识，促进团队内部的沟通和合作。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提升管理能力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通过培训使团队成员掌握基本的管理理论和方法，提高管理水平和效率。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塑造良好职业心态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引导团队成员树立正确的职业观念，增强责任心和使命感。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包括管理学原理、组织行为学、领导力等方面的基本理论。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管理基础知识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涵盖团队建设、沟通技巧、冲突处理、激励措施等实用技能。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涉及职业道德、职业礼仪、职业规划等方面的素质培养。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职业素养提升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16" r="1571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培训形式与方法选择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利用网络平台提供多样化的学习资源，方便团队成员随时随地学习。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组织现场教学活动，通过案例分析、角色扮演等方式加深理解。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鼓励团队成员交流心得，共同解决问题，促进经验共享。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邀请行业专家进行授课，提供权威的理论指导和实践建议。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线上课程学习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线下实践培训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小组讨论与分享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专家讲座与指导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https://d.book118.com/587153140061006052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2024-09-25T21:00:08.185</cp:lastPrinted>
  <dcterms:created xsi:type="dcterms:W3CDTF">2024-09-25T13:00:08Z</dcterms:created>
  <dcterms:modified xsi:type="dcterms:W3CDTF">2024-09-25T13:00:10Z</dcterms:modified>
</cp:coreProperties>
</file>