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B74510-41A0-47BF-AB51-8A4151063A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1AAA34-19D3-47E2-B701-4C98CC0C43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7FAE44-2C27-4592-A770-8DFB05C15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98BB98-AAA6-4876-80E0-E1C62CC60E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2BFDBC-FB6B-449C-AF95-15DA94469D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BFEF41-FEE6-4350-BE96-0304D86EB7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F1A794-411F-4CC6-B3F8-8BC5FAA56F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0691A-EE63-41F9-9059-09EF0ACB93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8EF8C-EAA0-4554-BC30-B20862D94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FD9D7A-8988-4CBE-9E80-4D0B0D165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CF17B-3B58-4D07-9437-635878AA9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550341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核医学工作中的辐射防护知识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辐射防护基本概念与原则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核医学工作中辐射来源与特点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工作人员防护措施及实践操作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患者安全与辐射防护教育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应急处理与事故报告制度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总结：提高核医学工作中辐射防护水平</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辐射防护基本概念与原则</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电离辐射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高速运动的带电粒子，如α粒子、β粒子、γ射线和X射线。它们具有足够的能量，可以使物质原子或分子电离，对人体细胞和组织造成直接损伤。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非电离辐射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包括紫外线、可见光、红外线、微波和无线电波等。这些辐射的能量较低，不足以使物质原子或分子电离，但长时间或高强度暴露也可能对人体产生不良影响。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辐射类型及其危害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尽量减少受照时间，以降低辐射剂量。在核医学工作中，应合理安排工作流程，减少不必要的停留时间。</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时间防护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尽量增加与辐射源的距离，以降低辐射强度。在操作过程中，应保持安全距离，并使用适当的屏蔽物。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距离防护</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917" r="9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采用适当的屏蔽材料，降低辐射强度。在选择屏蔽材料时，应考虑其厚度、密度和原子序数等因素。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屏蔽防护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辐射防护三原则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根据国际放射防护委员会（ICRP）的建议，对工作人员和公众接受的辐射剂量进行限制。核医学工作中应遵循相应的剂量限制标准，确保人员安全。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剂量限制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使用个人剂量计等监测设备，实时监测工作人员接受的辐射剂量。同时，应定期对工作场所进行环境监测，确保辐射水平在安全范围内。</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个人剂量监测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对从事核医学工作的人员进行定期健康检查，包括血液检查、染色体分析等，以及时发现并处理潜在的辐射健康问题。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健康监测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剂量限制与监测方法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核医学工作中辐射来源与特点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214" b="132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778" r="7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636" b="46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放射性药物使用及排放</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放射性药物种类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核医学中使用的放射性药物种类繁多，包括γ射线发射体、β射线发射体等，不同药物具有不同的半衰期和辐射特性。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药物使用中的辐射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在使用放射性药物对患者进行治疗或诊断时，医护人员和患者都可能受到辐射照射，需要采取相应防护措施。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药物排放与处理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放射性药物使用后，其放射性核素会随时间衰变并产生辐射，需按照规范进行排放和处理，避免对环境造成污染。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辐射类型与强度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不同设备产生的辐射类型和强度各异，可能包括X射线、γ射线等，需根据设备特性进行评估和防护。</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设备类型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核医学工作中使用的设备如γ相机、PET扫描仪等，在运行过程中会产生辐射。</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设备维护与操作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为确保设备安全运行并降低辐射风险，需定期对设备进行维护保养，并确保操作人员具备相应资质和技能。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752" r="2075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设备运行产生辐射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辐射照射风险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患者体内的放射性核素可能对医护人员和其他人员造成辐射照射风险，需采取相应防护措施。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患者管理与教育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为确保患者安全并降低辐射风险，需对患者进行科学管理，提供必要的辐射防护知识和教育。</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患者体内放射性核素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在接受核医学诊断和治疗过程中，患者体内会引入放射性核素，这些核素会随时间衰变并产生辐射。</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患者体内放射性物质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工作人员防护措施及实践操作</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工作人员必须穿戴完整的防护服，包括防护帽、防护眼镜、防护手套、防护鞋等，以降低外照射剂量。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穿戴防护用品</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工作人员应佩戴个人剂量计，实时监测和记录个人所受辐射剂量，确保剂量在安全范围内。</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佩戴个人剂量计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工作人员应定期进行健康检查，包括血常规、生化、免疫等指标，以及染色体畸变等遗传学检查，及时发现辐射对健康的潜在影响。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定期健康检查</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分区管理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工作场所应划分为控制区、监督区和非限制区，各区之间应有明显的标志和界限，确保不同区域的安全要求得到满足。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通风与净化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工作场所应保持良好的通风，以降低空气中放射性物质的浓度。同时，应采用空气净化设备对空气进行净化处理，减少放射性气溶胶的吸入风险。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辐射监测与报警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工作场所应配备辐射监测设备，实时监测辐射水平。当辐射水平超过预设阈值时，应触发报警系统，提醒工作人员采取相应措施。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工作场所安全要求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https://d.book118.com/587155034106006035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2024-09-10T01:20:06.220</cp:lastPrinted>
  <dcterms:created xsi:type="dcterms:W3CDTF">2024-09-09T17:20:06Z</dcterms:created>
  <dcterms:modified xsi:type="dcterms:W3CDTF">2024-09-09T17:20:08Z</dcterms:modified>
</cp:coreProperties>
</file>