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F2C4B-7447-4718-B674-8EE7AB5A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62D23-9AE7-40A0-A50A-982EA499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A2B5C-6CEF-477C-9969-4D01D675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71F1D-70C2-41B3-9D74-2B1222D0B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87DA8-43CB-4257-8B08-C27FCAD1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48C38-8D94-4966-A0FE-7E0ADAA9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79A31-D156-4890-9126-E7DAF2A5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E7AB1-3317-493D-ACCF-D88278C9A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0AAEB-3832-426B-87B6-77697390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2BE96-DE69-456E-A8DC-572E37B8E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EF177-0BDE-427E-995F-85BBE1E4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4.png" /><Relationship Id="rId4" Type="http://schemas.openxmlformats.org/officeDocument/2006/relationships/image" Target="../media/image20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56061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PDCA：改善静脉输液治疗护理安全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计划（Plan）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执行（Do）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检查（Check）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处理（Act）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73" b="18673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优质的静脉输液治疗护理能够提升患者的满意度，同时也是医疗机构护理质量的重要体现。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患者治疗效果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静脉输液治疗是一种通过静脉注射药物来治疗疾病的方法，对于许多疾病的治疗具有不可替代的作用。其治疗效果直接影响到患者的病情和康复。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静脉输液治疗护理的重要性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46" b="182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在静脉输液治疗过程中，由于操作不规范，可能导致药物误配、剂量错误等问题，严重影响患者的安全。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静脉输液治疗过程中，如未严格执行无菌操作，可能引发患者感染，加重病情。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护士的职业素养有待提高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部分护士对静脉输液治疗的操作规程和注意事项了解不足，需要加强培训和教育。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护理安全现状及问题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4641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持续改进理念</a:t>
            </a:r>
            <a:r>
              <a:rPr lang="en-US" sz="1500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：PDCA方法是一种基于持续改进理念的管理方法</a:t>
            </a:r>
            <a:r>
              <a:rPr lang="en-US" sz="1500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，包括计划（Plan）、执行（Do）、检查（Check）和处理（Act）四个环节。通过不断地循环运行这四个环节，实现管理水平的持续提升。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4641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适用性广泛</a:t>
            </a:r>
            <a:r>
              <a:rPr lang="en-US" sz="1500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：PDCA方法适用于各种管理领域</a:t>
            </a: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，包括医疗护理、企业管理、项目管理等。</a:t>
            </a:r>
            <a:r>
              <a:rPr lang="en-US" sz="1500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在静脉输液治疗护理中引入PDCA方法</a:t>
            </a: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，有助于发现并解决存在的安全问题，提高护理质量。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66941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通过采用PDCA方法</a:t>
            </a: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，医疗机构可以逐步完善静脉输液治疗护理的安全管理，降低患者的风险，提升护理质量，为患者提供更安全的医疗环境。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1085" b="2108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4" r="1250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45" r="1184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PDCA方法的引入和简介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计划（Plan）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护理人员技能不足、经验不够，对输液设备操作不熟练，可能导致误操作或延误治疗。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设备因素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输液设备老化、维护不足，可能导致设备故障，影响输液效果。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药物配伍禁忌、用药剂量错误，可能导致不良反应或治疗效果不佳。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治疗环境嘈杂、清洁度不够，可能增加感染风险，影响患者康复。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分析静脉输液治疗护理中的不安全因素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提高护理人员技能水平，减少误操作，确保输液治疗安全。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严格执行药物配伍和用药剂量规定，避免不良反应发生。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定期对输液设备进行检查和维护，确保设备性能稳定。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改善治疗环境，降低感染风险，提高患者舒适度。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制定改善目标和策略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40" b="1744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人员培训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定期组织护理人员参加静脉输液治疗护理培训班，提高操作技能和理论知识水平。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邀请经验丰富的专家进行现场指导，传授实际操作经验和注意事项。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设备管理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制定输液设备检查和维护制度，确保设备定期接受专业维护。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建立设备故障应急处理机制，确保设备故障时能够及时解决，不影响患者治疗。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75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75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75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完善药物配伍和用药剂量规范，确保护理人员能够准确执行。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药物管理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加强与药房、医生的沟通协作，确保药物使用安全、有效。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https://d.book118.com/587156061011006036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2024-09-10T19:53:27.251</cp:lastPrinted>
  <dcterms:created xsi:type="dcterms:W3CDTF">2024-09-10T11:53:27Z</dcterms:created>
  <dcterms:modified xsi:type="dcterms:W3CDTF">2024-09-10T11:53:29Z</dcterms:modified>
</cp:coreProperties>
</file>