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058D6-DD5C-4C4B-AD2A-582ADB617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E579F-D434-4EEA-8BF5-E5F3606D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A957D-648B-4574-9D02-B53EF64D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2778F-C212-4EB1-BDBB-9400365D6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F225B-931E-404A-B32B-47F9D1E15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7932E0-0C4D-423D-ACD7-9E5B66321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C1BBE-8944-49C6-81DF-D940CD790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95A09-E939-42BD-A6FB-F4546F795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CAAE0-B6A5-46A3-9BA9-4015363A4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6C238-D4D2-48D7-8157-6B2B54AF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E03F1-AB17-415A-9FC2-45BC0D59C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5620014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我与集体共成长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集体的重要性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个人在集体中的成长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集体对个人成长的促进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个人与集体的共同发展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如何更好地融入集体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个人与集体共成长的实践案例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集体的重要性</a:t>
            </a:r>
            <a:endParaRPr lang="zh-CN" altLang="en-US">
              <a:sym typeface="+mn-lt"/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集体力量的体现</a:t>
            </a:r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团结协作：集体成员共同协作，发挥各自优势，实现共同目标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2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资源共享：集体成员共享资源，提高效率，降低成本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2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互相支持：集体成员互相支持，共同面对挑战，增强信心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3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共同进步：集体成员共同进步，提升整体素质，实现共同发展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集体对个人成长的影响</a:t>
            </a:r>
            <a:endParaRPr lang="zh-CN" altLang="en-US"/>
          </a:p>
        </p:txBody>
      </p:sp>
      <p:sp>
        <p:nvSpPr>
          <p:cNvPr id="10489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培养能力：集体为个人提供锻炼和提升能力的机会，帮助个人成长和进步。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提供支持：集体为个人提供物质和精神上的支持，帮助个人克服困难，实现目标。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塑造价值观：集体为个人提供价值观的引导和塑造，帮助个人形成正确的世界观、人生观和价值观。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促进合作：集体为个人提供合作和交流的机会，帮助个人学会与他人合作，共同解决问题。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集体荣誉感的培养</a:t>
            </a:r>
            <a:endParaRPr lang="zh-CN" altLang="en-US"/>
          </a:p>
        </p:txBody>
      </p:sp>
      <p:sp>
        <p:nvSpPr>
          <p:cNvPr id="10490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培养集体荣誉感的方法：加强团队建设，提高团队协作能力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培养集体荣誉感的效果：提高团队士气，增强团队竞争力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集体荣誉感的定义：对集体的认同感和归属感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培养集体荣誉感的意义：增强集体凝聚力，提高工作效率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集体中个人价值的实现</a:t>
            </a:r>
            <a:endParaRPr lang="zh-CN" altLang="en-US"/>
          </a:p>
        </p:txBody>
      </p:sp>
      <p:sp>
        <p:nvSpPr>
          <p:cNvPr id="10490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集体为个人提供展示才华的平台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集体中的交流与分享促进个人知识与经验的积累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集体中的分工与合作提高个人效率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集体中的合作与竞争促进个人成长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个人在集体中的成长</a:t>
            </a:r>
            <a:endParaRPr lang="zh-CN" altLang="en-US">
              <a:sym typeface="+mn-lt"/>
            </a:endParaRPr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个人能力的提升</a:t>
            </a:r>
            <a:endParaRPr lang="zh-CN" altLang="en-US"/>
          </a:p>
        </p:txBody>
      </p:sp>
      <p:sp>
        <p:nvSpPr>
          <p:cNvPr id="10491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学习新技能：在集体中学习新技能，提高个人能力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团队协作：在集体中与团队成员协作，提高团队协作能力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解决问题：在集体中解决实际问题，提高解决问题的能力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自我反思：在集体中自我反思，提高自我认知和自我提升的能力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团队协作能力的培养</a:t>
            </a:r>
            <a:endParaRPr lang="zh-CN" altLang="en-US"/>
          </a:p>
        </p:txBody>
      </p:sp>
      <p:sp>
        <p:nvSpPr>
          <p:cNvPr id="10492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沟通技巧：学会倾听、表达和反馈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合作意识：理解团队目标，积极参与团队活动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领导能力：学会组织和协调，发挥团队优势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团队精神：尊重他人、互相支持、共同进步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沟通协调能力的培养</a:t>
            </a:r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学会倾听：尊重他人，理解他人观点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积极表达：清晰、准确地表达自己的想法和需求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建立信任：通过诚实、公正、尊重他人等方式建立信任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解决问题：在团队中遇到冲突时，积极寻求解决方案，促进团队和谐发展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创新思维的培养</a:t>
            </a:r>
            <a:endParaRPr lang="zh-CN" altLang="en-US"/>
          </a:p>
        </p:txBody>
      </p:sp>
      <p:sp>
        <p:nvSpPr>
          <p:cNvPr id="10493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团队合作：与团队成员共同探讨，互相启发，共同进步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学习新知识：不断更新自己的知识库，保持对新事物的好奇心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独立思考：不盲目跟风，敢于提出自己的观点和想法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实践应用：将创新思维应用到实际工作中，不断尝试和改进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集体对个人成长的促进</a:t>
            </a:r>
            <a:endParaRPr lang="zh-CN" altLang="en-US">
              <a:sym typeface="+mn-lt"/>
            </a:endParaRPr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集体提供的学习机会</a:t>
            </a:r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集体活动：参与集体活动，提高团队协作能力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集体培训：参加集体培训，提升个人技能和知识水平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集体交流：与集体成员交流，拓宽视野，增长见识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集体竞赛：参加集体竞赛，激发个人潜能，提高竞争力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集体对个人发展的支持</a:t>
            </a:r>
            <a:endParaRPr lang="zh-CN" altLang="en-US"/>
          </a:p>
        </p:txBody>
      </p:sp>
      <p:sp>
        <p:nvSpPr>
          <p:cNvPr id="10495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提供学习机会：集体为个人提供各种学习资源和机会，帮助个人提升技能和知识水平。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提供实践平台：集体为个人提供实践平台，让个人在实践中锻炼自己的能力和素质。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提供交流机会：集体为个人提供交流机会，让个人在交流中互相学习、互相促进。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提供支持和鼓励：集体为个人提供支持和鼓励，让个人在遇到困难和挫折时能够坚持下去。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集体对个人成就的推动</a:t>
            </a:r>
            <a:endParaRPr lang="zh-CN" altLang="en-US"/>
          </a:p>
        </p:txBody>
      </p:sp>
      <p:sp>
        <p:nvSpPr>
          <p:cNvPr id="10496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提供合作机会：集体为个人提供合作的机会，让个人在合作中学习和提升能力。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提供激励机制：集体为个人提供激励机制，激发个人的潜能和动力。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提供学习机会：集体为个人提供丰富的学习资源和机会，帮助个人提升能力。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提供实践平台：集体为个人提供实践的平台，让个人在实践中锻炼和提升能力。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https://d.book118.com/587156200146006024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22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我与集体共成长</vt:lpstr>
      <vt:lpstr>目录</vt:lpstr>
      <vt:lpstr>集体的重要性</vt:lpstr>
      <vt:lpstr>集体力量的体现</vt:lpstr>
      <vt:lpstr>集体对个人成长的影响</vt:lpstr>
      <vt:lpstr>集体荣誉感的培养</vt:lpstr>
      <vt:lpstr>集体中个人价值的实现</vt:lpstr>
      <vt:lpstr>个人在集体中的成长</vt:lpstr>
      <vt:lpstr>个人能力的提升</vt:lpstr>
      <vt:lpstr>团队协作能力的培养</vt:lpstr>
      <vt:lpstr>沟通协调能力的培养</vt:lpstr>
      <vt:lpstr>创新思维的培养</vt:lpstr>
      <vt:lpstr>集体对个人成长的促进</vt:lpstr>
      <vt:lpstr>集体提供的学习机会</vt:lpstr>
      <vt:lpstr>集体对个人发展的支持</vt:lpstr>
      <vt:lpstr>集体对个人成就的推动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2024-08-29T01:18:25.735</cp:lastPrinted>
  <dcterms:created xsi:type="dcterms:W3CDTF">2024-08-28T17:18:25Z</dcterms:created>
  <dcterms:modified xsi:type="dcterms:W3CDTF">2024-08-28T17:18:28Z</dcterms:modified>
</cp:coreProperties>
</file>