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52CB1-5834-466C-AD3A-EB6F2E255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6C9A5-2B57-4562-AE65-A42603BEF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16689-11CB-4A7D-BA5B-A982567D5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C5F33D-3FD1-46F0-A3BD-9BBEFEA29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18A01B-BBAB-4622-8EA6-FDA19E47A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0CE711-B56D-432F-8E25-2666283A4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DF73BE-D0F4-4A12-ACBC-731D66A70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61BF15-C4E5-4898-95B8-1838C23D78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ADFC84-7977-43F1-9100-923C6E5E1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96390-D03F-4C87-BCE9-3ABCBD871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61E83-2891-4638-9BBC-E33ADD9B6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16200310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预防手足口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手足口病的预防措施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手足口病的治疗与护理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手足口病的预防与控制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手足口病预防的未来展望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25" r="289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08" r="3160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手足口病是一种由肠道病毒引起的传染病，主要通过消化道、呼吸道和接触传播。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多发于5岁以下的儿童，尤其是3岁以下的幼儿，潜伏期一般为2-10天，病程一般为7-10天。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通过接触患者或隐性感染者的粪便、口腔分泌物、疱疹液等污染的食物、水或餐具等传播。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消化道传播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064" r="1606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064" r="1606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患者或隐性感染者咳嗽、打喷嚏时，病毒可通过飞沫传播。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接触患者或隐性感染者的皮肤疱疹液、被病毒污染的物品等可传播病毒。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手足口病的传播方式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发热、口腔疼痛、厌食、口腔黏膜出现疱疹或溃疡，手、足和臀部出现斑丘疹、疱疹，疱疹周围可有炎性红晕，疱内液体较少。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可能导致患儿营养不良、生长障碍，甚至引发心肌炎、肺水肿等严重并发症，严重时可危及生命。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手足口病的症状与危害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手足口病的预防措施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经常用肥皂和流动水洗手，特别是在饭前、便后以及处理完呕吐物和粪便后。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4" b="24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4333" b="14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尽量减少与患有手足口病的人的接触，特别是避免共享个人物品，如毛巾和餐具。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避免接触患者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咳嗽或打喷嚏时，应用纸巾捂住口鼻，然后将纸巾扔进封闭的垃圾桶，之后立即洗手。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咳嗽礼仪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740" b="277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饮食卫生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喝开水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只喝开水或瓶装水，避免生水或未经消毒的水。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煮熟食物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确保所有食物都煮熟，尤其是肉类、蛋类和奶制品。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清洁水果和蔬菜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在食用之前，彻底清洗水果和蔬菜，避免农药残留和细菌污染。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经常清洁和消毒家居、玩具、个人物品和表面，特别是那些容易受到污染的地方，如卫生间、厨房和儿童游乐场。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清洁和消毒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保持室内空气流通，每天至少开窗通风2-3次，每次15-30分钟。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及时清理垃圾，避免堆积，并将垃圾分类投放。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了解疫苗接种政策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了解所在地区的手足口病疫苗接种政策，确保孩子能够及时接种。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根据当地卫生部门的建议，及时为孩子接种手足口病疫苗，以降低感染风险。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在接种疫苗前，了解疫苗的禁忌症和注意事项，确保孩子符合接种条件。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手足口病的治疗与护理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https://d.book118.com/587162003102006042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2024-09-15T19:44:24.031</cp:lastPrinted>
  <dcterms:created xsi:type="dcterms:W3CDTF">2024-09-15T11:44:24Z</dcterms:created>
  <dcterms:modified xsi:type="dcterms:W3CDTF">2024-09-15T11:44:26Z</dcterms:modified>
</cp:coreProperties>
</file>