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8C3ED-5C75-40CB-A81B-81225B57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0FF2-C45B-4C48-B5B2-1B8EBA71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0756C-D41B-44C0-806A-D2ABBF887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9BDCC-791F-4BE1-AF44-F2D672317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F81BF4-E2B7-4642-A5E1-D9DE796A0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40FEF-17EA-464D-A00A-B0E6411AF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A1CB6-F26F-4A90-B704-E3447645C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DCA41-5B3B-44E5-8020-A7795394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11CE7-27F6-4161-8AEB-FC26284C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27E18-FA4D-40CA-B3DC-3C1BE866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9DF35-CCB7-4967-B987-FA5C5D53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62134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新程下科学学科的校本教研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科学学科校本教研的现状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新程下科学学科校本教研的理念与目标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新程下科学学科校本教研的内容与方法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新程下科学学科校本教研的实践与探索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新程下科学学科校本教研的成效与展望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适应新时代教育改革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随着教育改革的深入推进，科学学科的校本教研旨在更好地适应新的教育环境和需求。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提升科学教育质量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通过校本教研，可以针对学校和学生的实际情况，改进教学方法和手段，提高科学教育的质量。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校本教研为教师提供了更多的学习和交流机会，有助于提升教师的专业素养和教学能力。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校本教研鼓励学校根据自身的特点和资源，开发具有特色的科学课程，形成独特的办学风格。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推动学校特色发展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通过校本教研，可以更加关注学生的需求和兴趣，设计更符合学生认知特点的科学课程，从而提高学生的科学素养。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增强学生的科学素养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校本教研可以关注不同地区、不同学校之间的差异，通过共享资源和经验，促进教育公平和均衡发展。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校本教研鼓励教师积极尝试新的教学方法和手段，推动科学教育的创新和发展。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推动科学教育的创新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校本教研的意义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科学学科校本教研的现状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大部分学校已经建立起定期的校本教研活动机制，如每周或每月的固定时间进行教研活动。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教研活动常态化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校本教研的形式包括听课评课、集体备课、课题研究、教学沙龙等，多样化的形式满足了教师的不同需求。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教研形式多样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校本教研注重教师之间的合作与分享，通过集体智慧和经验的交流，提升整体教学质量。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强调合作与分享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校本教研的开展情况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部分学校的校本教研停留在表面，缺乏对教学问题的深入研究，难以真正提升教学质量。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教研深度不足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教师参与度不高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缺乏专业引领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由于各种原因，如教学任务繁重、缺乏激励机制等，部分教师对校本教研的参与度不高。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一些学校的校本教研缺乏专家或骨干教师的引领，导致教研活动的水平和效果不佳。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某小学科学组在校本教研中，针对学生的实验能力进行专题研究，设计了富有创意的实验课程，有效提升了学生的实验技能。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某初中科学组通过定期的校本教研活动，共同研究教材和教学方法，提高了学生的学习兴趣和成绩。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某高中科学组在校本教研中，注重课题研究与教学实践的结合，通过课题研究推动教学改革，取得了显著成效。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新程下科学学科校本教研的理念与目标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校本教研应以学生为中心，关注学生的学习需求和发展，根据学生的实际情况和特点进行教学设计和实施。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校本教研应注重学生的主体性，激发学生的学习兴趣和积极性，培养学生的自主学习和探究能力。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强调学生主体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校本教研应以学生的全面发展为目标，注重学生的知识、能力、情感、态度和价值观等方面的培养。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校本教研应注重科学知识的传授，帮助学生掌握基本的科学概念、原理和规律，提高学生的科学认知水平。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传授科学知识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校本教研应注重培养学生的科学思维，引导学生学会观察、实验、推理、验证等科学方法，提高学生的科学探究能力。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校本教研应鼓励学生进行创新实践，提供丰富的实践机会和资源，支持学生开展科学探究、科技创新等活动，培养学生的创新意识和实践能力。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鼓励创新实践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培养学生的科学素养和创新能力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推动教学改革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校本教研应积极推动科学学科的教学改革，探索新的教学模式和方法，以适应新时代对科学教育的需求。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校本教研应注重提升教师的专业素养和教学能力，通过培训、研讨、交流等方式促进教师的专业成长。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校本教研应加强教师之间的合作与交流，鼓励教师共同研究教学问题、分享教学经验，提高教学效果和质量。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https://d.book118.com/587162134030006046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2024-09-21T05:08:35.389</cp:lastPrinted>
  <dcterms:created xsi:type="dcterms:W3CDTF">2024-09-20T21:08:35Z</dcterms:created>
  <dcterms:modified xsi:type="dcterms:W3CDTF">2024-09-20T21:08:37Z</dcterms:modified>
</cp:coreProperties>
</file>