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399282-E574-4B4F-A250-965F5AEA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5967E0-9051-4FF2-BEF5-C1634D660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7C9587-8687-4937-8B5F-FE3CBBA2A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834EE-BAEF-402A-879D-45A7DD94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13A5B3-B008-4762-A1A5-F0F4DD9E0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D29856-B77A-42AF-A9CE-28F82A638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AE87D2-6F21-4B25-A98E-029858DF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F50F3-E8D1-420D-A7CF-0099E3E35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8A8C55-4959-476C-88A9-1A7E6089F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F2542C-57D4-4E61-B113-A31A5BC92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04E4D-EC52-4968-9783-7B1934E8F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163044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第二次工业革命与工业化国家的社会变化课件复习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第二次工业革命背景与进程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工业化国家崛起及特点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社会生活变迁与城市化进程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环境污染与治理措施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科技进步在第二次工业革命中作用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对当今中国借鉴意义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第二次工业革命背景与进程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工业革命前，欧洲大部分国家以农业为主导产业，农业生产效率低下，农民生活贫困。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农业社会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500" r="14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城市化进程缓慢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贸易壁垒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城市规模较小，基础设施落后，城市化水平低。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各国之间存在贸易壁垒，市场分割，不利于商品流通和工业化发展。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工业革命前欧洲社会状况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物理学、化学等自然科学的重大突破，为工业革命提供了理论支持。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自然科学进步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纺织机、蒸汽机等关键技术的发明和改进，极大地提高了生产效率。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铁路、轮船等新型交通工具的出现，缩短了运输时间，降低了运输成本。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交通运输革新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科学技术发展与突破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工厂制度兴起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工业生产从手工业向工厂制度转变，实现了生产过程的机械化和标准化。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生产专业化与协作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工业生产分工越来越细，专业化程度提高，不同工序之间协作紧密。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社会阶级结构变化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工业资产阶级和工业无产阶级成为社会的两大阶级，社会矛盾加剧。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工业生产方式变革及影响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工业革命促进了国际贸易的发展，世界市场逐渐形成。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018" r="1801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世界市场形成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各国在工业生产上的优势得到发挥，国际分工与合作日益密切。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国际分工与合作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工业革命加速了不同文化之间的交流与融合，丰富了人类文化的内涵。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文化交流与融合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全球化趋势加强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工业化国家崛起及特点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636" b="2163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39" r="12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795" b="179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英国成为世界工厂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工业革命的起源地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英国是第一次工业革命的发源地，其纺织、煤炭、钢铁等产业迅速崛起。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自由贸易政策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英国政府推行自由贸易政策，积极开拓海外市场，使得英国工业品畅销全球。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英国在科技领域不断创新，如瓦特改良蒸汽机、史蒂芬孙发明火车等，进一步提高了生产效率。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德国统一与工业化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德国通过统一战争实现国家统一，为工业化提供了有利的政治条件，其化学、电气等产业迅速崛起。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欧洲其他国家的工业化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比利时、荷兰等国家也相继实现了工业化，欧洲国家的经济实力得到整体提升。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法国工业化进程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法国在19世纪中后期开始工业化，其纺织、钢铁、机械制造等产业迅速发展。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法国、德国等欧洲强国崛起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917" r="109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美国在第二次工业革命中后来居上，成为新的工业中心，其钢铁、石油、电气等产业迅速发展。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第二次工业革命的中心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美国在科技领域不断创新，如爱迪生发明电灯、贝尔发明电话等，推动了工业化的进程。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科技创新与发明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美国企业采用大规模生产方式，降低了成本，提高了产量，满足了国内外市场的需求。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大规模生产与消费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美国后来居上，赶超英国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明治维新与工业化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日本通过明治维新实现了政治上的统一和中央集权，为工业化提供了有利的政治条件。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殖产兴业政策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日本政府推行殖产兴业政策，引进西方技术和管理经验，促进了纺织、钢铁、机械制造等产业的发展。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对外扩张与侵略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随着工业化的推进和国力的增强，日本逐渐走上对外扩张和侵略的道路，对亚洲邻国造成了深重的灾难。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日本明治维新后走上对外扩张道路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社会生活变迁与城市化进程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农村人口向城市迁移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随着工业化和城市化的加速，大量农村人口涌入城市，寻求更好的就业机会和生活条件。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城市人口增长迅速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城市人口数量急剧增加，城市规模不断扩大，出现了许多大城市和城市群。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城市化水平提高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城市人口占总人口比重不断上升，城市化水平不断提高。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人口流动和城市化现象加剧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娱乐方式多样化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城市化带来了更多的娱乐方式和场所，如电影院、剧院、体育场馆等，丰富了人们的业余生活。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社会交往方式变化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城市生活的快节奏和流动性使得人们的社交方式也发生了变化，如通过社交媒体进行线上交流等。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随着工业化和城市化的推进，人们的消费观念逐渐发生变化，从传统的自给自足向市场化、商品化转变。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生活方式改变：消费观念、娱乐方式等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教育普及程度提高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随着工业化和城市化的推进，教育逐渐普及，更多的人有机会接受教育，提高了整体的文化水平。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文化水平提高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教育的普及和文化的传播使得人们的文化水平得到提高，对世界的认知更加深入和广泛。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知识分子阶层壮大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随着文化水平的提高，知识分子阶层逐渐壮大，对社会的影响力和作用也日益增强。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教育普及和文化水平提高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https://d.book118.com/587163044142006042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2024-09-16T05:50:44.964</cp:lastPrinted>
  <dcterms:created xsi:type="dcterms:W3CDTF">2024-09-15T21:50:44Z</dcterms:created>
  <dcterms:modified xsi:type="dcterms:W3CDTF">2024-09-15T21:50:47Z</dcterms:modified>
</cp:coreProperties>
</file>