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2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9B13A-A6C8-4D46-B198-09CB83203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DF23F-ACFE-4CFC-BEB0-7EFCC3F1A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6C421-093B-41A2-AC5F-E0B32A3B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C1BC5-9620-4570-882C-C62834BAE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0A733-3443-4637-9830-E2589A53D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9C161-E692-45C1-92C1-24E88E72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ED871-E2B4-46EC-973B-B9A1AFF8E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36C7E-4302-4D29-BE63-EAABCA7C3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2F703-387A-4029-838A-24BAAF22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1BA44-C6A7-41DA-96CE-20D086CF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CFD7B-6C48-465D-8615-8A1D848E7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325" r:id="rId2"/>
    <p:sldLayoutId id="2147497326" r:id="rId3"/>
    <p:sldLayoutId id="2147497327" r:id="rId4"/>
    <p:sldLayoutId id="2147497328" r:id="rId5"/>
    <p:sldLayoutId id="2147497329" r:id="rId6"/>
    <p:sldLayoutId id="2147497330" r:id="rId7"/>
    <p:sldLayoutId id="2147497331" r:id="rId8"/>
    <p:sldLayoutId id="2147497332" r:id="rId9"/>
    <p:sldLayoutId id="2147497333" r:id="rId10"/>
    <p:sldLayoutId id="21474973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6401112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唐诗的欣赏与阅读教学设计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459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459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124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284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285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唐诗的背景与特点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2949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110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11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唐诗的欣赏要点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3775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3935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3936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唐诗的阅读教学设计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600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4761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4761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唐诗教学实践案例分析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426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5951855" y="5586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06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7154545" y="5587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唐诗教学的发展趋势与展望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5951855" y="6251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唐诗的背景与特点</a:t>
            </a:r>
            <a:endParaRPr lang="zh-CN" altLang="en-US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唐诗的历史背景</a:t>
            </a:r>
            <a:endParaRPr lang="zh-CN" altLang="en-US"/>
          </a:p>
        </p:txBody>
      </p:sp>
      <p:sp>
        <p:nvSpPr>
          <p:cNvPr id="1048858" name="矩形 15"/>
          <p:cNvSpPr/>
          <p:nvPr>
            <p:custDataLst>
              <p:tags r:id="rId2"/>
            </p:custDataLst>
          </p:nvPr>
        </p:nvSpPr>
        <p:spPr>
          <a:xfrm>
            <a:off x="2668450" y="1597841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唐诗的起源可以追溯到唐代之前，但唐诗的繁荣和高度发展是在唐代实现的。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0" name="任意多边形 17"/>
          <p:cNvSpPr/>
          <p:nvPr>
            <p:custDataLst>
              <p:tags r:id="rId3"/>
            </p:custDataLst>
          </p:nvPr>
        </p:nvSpPr>
        <p:spPr>
          <a:xfrm flipV="1">
            <a:off x="2595264" y="152236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8"/>
          <p:cNvSpPr/>
          <p:nvPr>
            <p:custDataLst>
              <p:tags r:id="rId4"/>
            </p:custDataLst>
          </p:nvPr>
        </p:nvSpPr>
        <p:spPr>
          <a:xfrm flipH="1">
            <a:off x="8370869" y="2046106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矩形 27"/>
          <p:cNvSpPr/>
          <p:nvPr>
            <p:custDataLst>
              <p:tags r:id="rId5"/>
            </p:custDataLst>
          </p:nvPr>
        </p:nvSpPr>
        <p:spPr>
          <a:xfrm>
            <a:off x="2668450" y="2828283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唐诗是唐代文化的重要组成部分，反映了唐代社会的各个方面，包括政治、经济、文化、军事等。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6" name="任意多边形 29"/>
          <p:cNvSpPr/>
          <p:nvPr>
            <p:custDataLst>
              <p:tags r:id="rId6"/>
            </p:custDataLst>
          </p:nvPr>
        </p:nvSpPr>
        <p:spPr>
          <a:xfrm flipV="1">
            <a:off x="2595264" y="275281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任意多边形 30"/>
          <p:cNvSpPr/>
          <p:nvPr>
            <p:custDataLst>
              <p:tags r:id="rId7"/>
            </p:custDataLst>
          </p:nvPr>
        </p:nvSpPr>
        <p:spPr>
          <a:xfrm flipH="1">
            <a:off x="8370869" y="327654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矩形 5"/>
          <p:cNvSpPr/>
          <p:nvPr>
            <p:custDataLst>
              <p:tags r:id="rId8"/>
            </p:custDataLst>
          </p:nvPr>
        </p:nvSpPr>
        <p:spPr>
          <a:xfrm>
            <a:off x="2668450" y="4058725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唐诗的发展经历了初唐、盛唐、中唐和晚唐四个阶段，每个阶段的风格和特点都有所不同。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任意多边形 7"/>
          <p:cNvSpPr/>
          <p:nvPr>
            <p:custDataLst>
              <p:tags r:id="rId9"/>
            </p:custDataLst>
          </p:nvPr>
        </p:nvSpPr>
        <p:spPr>
          <a:xfrm flipV="1">
            <a:off x="2595264" y="398325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任意多边形 8"/>
          <p:cNvSpPr/>
          <p:nvPr>
            <p:custDataLst>
              <p:tags r:id="rId10"/>
            </p:custDataLst>
          </p:nvPr>
        </p:nvSpPr>
        <p:spPr>
          <a:xfrm flipH="1">
            <a:off x="8370869" y="450699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矩形 10"/>
          <p:cNvSpPr/>
          <p:nvPr>
            <p:custDataLst>
              <p:tags r:id="rId11"/>
            </p:custDataLst>
          </p:nvPr>
        </p:nvSpPr>
        <p:spPr>
          <a:xfrm>
            <a:off x="2668450" y="5289167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唐诗在形式上讲究平仄和韵律，注重意境的创造和对自然景物的描绘。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任意多边形 12"/>
          <p:cNvSpPr/>
          <p:nvPr>
            <p:custDataLst>
              <p:tags r:id="rId12"/>
            </p:custDataLst>
          </p:nvPr>
        </p:nvSpPr>
        <p:spPr>
          <a:xfrm flipV="1">
            <a:off x="2595264" y="5213693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任意多边形 13"/>
          <p:cNvSpPr/>
          <p:nvPr>
            <p:custDataLst>
              <p:tags r:id="rId13"/>
            </p:custDataLst>
          </p:nvPr>
        </p:nvSpPr>
        <p:spPr>
          <a:xfrm flipH="1">
            <a:off x="8370869" y="573743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唐诗的艺术特点</a:t>
            </a:r>
            <a:endParaRPr lang="zh-CN" altLang="en-US"/>
          </a:p>
        </p:txBody>
      </p:sp>
      <p:sp>
        <p:nvSpPr>
          <p:cNvPr id="1048910" name="正文"/>
          <p:cNvSpPr txBox="1"/>
          <p:nvPr>
            <p:custDataLst>
              <p:tags r:id="rId2"/>
            </p:custDataLst>
          </p:nvPr>
        </p:nvSpPr>
        <p:spPr>
          <a:xfrm>
            <a:off x="2666972" y="1522368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格律严谨：唐诗在形式上讲究平仄和韵律，形成了独特的格律体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3"/>
            </p:custDataLst>
          </p:nvPr>
        </p:nvSpPr>
        <p:spPr>
          <a:xfrm>
            <a:off x="2666972" y="2701922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意境深远：唐诗注重意境的创造，通过意象的运用来表达深远的思想感情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4"/>
            </p:custDataLst>
          </p:nvPr>
        </p:nvSpPr>
        <p:spPr>
          <a:xfrm>
            <a:off x="2666972" y="3881477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语言精练：唐诗语言简练明快，表达力强，能够用简洁的语言表达丰富的内涵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5"/>
            </p:custDataLst>
          </p:nvPr>
        </p:nvSpPr>
        <p:spPr>
          <a:xfrm>
            <a:off x="2666972" y="5061031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内容广泛：唐诗涉及题材广泛，从自然景观到社会现象，从历史事件到个人感慨都有所涵盖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唐诗的题材与风格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3833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82781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题材广泛：唐诗涵盖了历史、政治、哲学、文化等多个领域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1805640" y="2786660"/>
            <a:ext cx="1609382" cy="11396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337854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006197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风格多样：唐诗既有豪放、奔放之风，也有婉约、清新之调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4129661" y="2786660"/>
            <a:ext cx="1609382" cy="11396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61270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30218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意境深远：唐诗注重意境的创造，通过形象生动的描写展现出深远的思想内涵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52471" y="2786660"/>
            <a:ext cx="1609382" cy="11396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984685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653633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语言精练：唐诗语言简练，表达凝练，富有音乐美和节奏感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776492" y="2786660"/>
            <a:ext cx="1609382" cy="11396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https://d.book118.com/587164011123006050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汉仪楷体简</vt:lpstr>
      <vt:lpstr>Wingdings</vt:lpstr>
      <vt:lpstr>Office Theme</vt:lpstr>
      <vt:lpstr>唐诗的欣赏与阅读教学设计</vt:lpstr>
      <vt:lpstr>目录</vt:lpstr>
      <vt:lpstr>添加章节标题</vt:lpstr>
      <vt:lpstr>唐诗的背景与特点</vt:lpstr>
      <vt:lpstr>唐诗的历史背景</vt:lpstr>
      <vt:lpstr>唐诗的艺术特点</vt:lpstr>
      <vt:lpstr>唐诗的题材与风格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2024-09-23T06:40:27.059</cp:lastPrinted>
  <dcterms:created xsi:type="dcterms:W3CDTF">2024-09-22T22:40:27Z</dcterms:created>
  <dcterms:modified xsi:type="dcterms:W3CDTF">2024-09-22T22:40:29Z</dcterms:modified>
</cp:coreProperties>
</file>