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284A4-A680-48C0-A2E3-44FF7317C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F6D6E-8E2E-4045-8A36-AF3DA51D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E075C-BF42-4FE0-9181-935C3C6BD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3222F-614D-48B4-B340-987D7306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8D6A1-794D-483B-BCFA-473EEE13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4BD01-BA7A-4C29-8F4B-9D8C4223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A9CE94-5F7B-4401-9819-D8FAD90F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0AA22-A75C-4459-A050-1D9306F4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052AD-1DB6-40D2-9F0B-02872B181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90EBD-C789-4355-B084-CE72464C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124A-E299-40FB-8351-46A04E352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6611416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《红楼梦》故事情节阐述与文学鉴赏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故事情节阐述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文学手法鉴赏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跨文化对比与启示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是中国古代四大名著之一，由曹雪芹创作，以贾、史、王、薛四大家族的兴衰为背景，以贾宝玉、林黛玉、薛宝钗的爱情婚姻故事为主线，描绘了一个虚构朝代的封建大家庭中的人、事、物，展现了丰富的人性和社会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《红楼梦》在情节安排、人物塑造、环境描绘等方面都达到了极高的艺术水平，被誉为中国古代小说的巅峰之作。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文学鉴赏是对文学作品进行审美评价和欣赏的过程，其目的在于通过深入分析和理解作品，挖掘作品内在的思想、情感和艺术价值，提高读者的审美能力和文学素养。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《红楼梦》这样的经典作品，文学鉴赏不仅有助于我们更好地理解和欣赏作品本身，还能引导我们思考人生、爱情、社会等现实问题，启迪我们的思想和灵魂。同时，通过对《红楼梦》的文学鉴赏，我们还可以了解中国古代文化和社会风貌，增进对中国传统文化的认识和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文学鉴赏的目的和意义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故事情节阐述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贾、史、王、薛四大家族的兴衰荣辱。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贾宝玉、林黛玉、薛宝钗的爱情悲剧。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贾府中众多人物的命运起伏。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总体情节梳理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贾宝玉梦游太虚幻境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黛玉葬花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宝玉挨打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探春理家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重点情节深入解读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揭示人物命运和全书主题。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反映封建家庭内部矛盾和礼教束缚。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展现黛玉多愁善感、才情出众的性格特点。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表现探春精明能干、有远见卓识的特质。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人物性格与命运紧密相连，如宝玉叛逆性格导致其与家族和社会格格不入，最终走向悲剧。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家庭矛盾和社会环境对人物性格和命运产生深远影响，如贾府中复杂的人际关系、封建礼教的束缚等，都直接或间接地导致了众多人物的悲剧命运。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35" b="2913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228" b="2922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情节间的相互呼应和铺垫，如太虚幻境中的判词和曲子，预示了人物未来的命运和结局，为后续情节的发展埋下伏笔。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123" r="2012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情节间的联系和影响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书中的男主角，具有叛逆性格和反抗精神，对封建礼教和世俗观念持批判态度。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书中的女主角，才情出众，性格敏感多疑，与贾宝玉有着深厚的感情纠葛。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书中的另一重要女性角色，美丽贤淑，遵循封建道德规范，与贾宝玉有着复杂的感情关系。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主要人物形象塑造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薛宝钗的封建道德与婚姻悲剧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她恪守封建妇道，却无法得到真正的爱情与幸福，反映了封建婚姻的无奈与悲哀。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贾宝玉的性格矛盾与悲剧命运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他既追求自由与真爱，又无法摆脱封建家族的束缚，最终走向悲剧结局。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林黛玉的才情与命运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她具有卓越的文学才华和敏锐的洞察力，但命运多舛，最终泪尽而逝。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人物性格与命运探讨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贾宝玉与薛宝钗的婚姻矛盾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尽管薛宝钗符合封建家族对媳妇的要求，但贾宝玉对她并无真爱，导致婚姻生活的不和谐。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林黛玉与薛宝钗的竞争关系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两人在家族地位、爱情等方面存在竞争关系，反映了封建社会中女性之间的微妙关系。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贾宝玉与林黛玉的爱情纠葛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两人心心相印，但受到封建礼教的束缚和家族利益的考量，爱情之路充满曲折。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人物间的关系和互动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https://d.book118.com/587166114160006040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2024-09-13T11:16:04.606</cp:lastPrinted>
  <dcterms:created xsi:type="dcterms:W3CDTF">2024-09-13T03:16:04Z</dcterms:created>
  <dcterms:modified xsi:type="dcterms:W3CDTF">2024-09-13T03:16:06Z</dcterms:modified>
</cp:coreProperties>
</file>