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0F8D7-1FC9-4962-9C0A-DB4344C3B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E780C-7B90-493D-B1CA-46FDFCDFC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428B4-A534-483E-B3F0-B6079852F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F7A57-7866-4326-9402-444ACBBE2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E7FD30-3FE3-4FDA-8931-524D845A3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1A931C-BEC7-4D39-8854-7B18E466C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34512E-6315-437E-B3F8-4A0A47B63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C8E62-3FD4-4C1C-B179-B729719A0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1121D-7DB8-455B-96AE-EEBA8730B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652FF-7541-4795-A64C-E98DEED8F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26AA7-F41A-441F-9CE0-72495C0B0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2010210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思维导图应用培训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思维导图概述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思维导图软件介绍及操作演示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高效使用技巧分享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在不同领域中的应用实例展示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团队协作与分享功能介绍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总结回顾与答疑环节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思维导图概述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思维导图是一种图形化思维工具，通过图形、线条、色彩等元素表达思维过程和结果，帮助用户更好地理解和记忆信息。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思维导图起源于20世纪60年代，由英国心理学家托尼·布赞提出。随着计算机技术的发展，思维导图软件不断涌现，功能日益强大，使得思维导图在各个领域得到广泛应用。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71" r="238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71" r="238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将复杂的思维过程以图形化方式呈现，有助于理清思路，抓住重点。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整理思路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通过色彩、图像等视觉元素刺激大脑记忆，提高记忆效率。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提高记忆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思维导图的作用与优势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激发创意：思维导图鼓励自由联想和发散思维，有助于激发创意和灵感。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1323" b="31323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思维导图的作用与优势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思维导图以图形化方式呈现信息，直观易懂，方便用户快速把握整体情况。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用户可以自由添加、删除和修改节点，随时调整思维导图的结构和内容。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通过色彩、形状、线条等视觉元素表现信息，增强视觉效果，提高信息传达效率。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思维导图的作用与优势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学生可以利用思维导图整理课程知识点，形成清晰的知识脉络，便于复习和记忆。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学习笔记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项目经理可以使用思维导图制定项目计划，明确任务目标、时间节点和责任人，确保项目顺利进行。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在会议中，可以使用思维导图记录讨论内容和决策结果，方便与会者回顾和跟进。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会议记录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在团队讨论或创意激发阶段，可以利用思维导图进行头脑风暴，收集各种想法和意见，促进团队交流和合作。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常见应用场景举例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思维导图软件介绍及操作演示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主流思维导图软件对比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XMind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一款专业的思维导图和头脑风暴软件，支持多种主题样式和自定义功能，适用于Windows、Mac和Linux系统。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MindMaster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功能强大的思维导图软件，提供丰富的模板和符号库，支持多人协作和在线编辑，适用于企业和团队用户。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MindManager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一款老牌的思维导图软件，拥有丰富的功能和强大的兼容性，支持多种格式导入导出，适用于个人和商务用户。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下载对应版本的安装包，双击运行并按照提示完成安装过程。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90" b="249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菜单栏、工具栏、画布区、属性栏等部分组成，可自定义界面布局。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界面组成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新建、打开、保存、另存为、打印等文件操作，以及撤销、重做、复制、粘贴等编辑操作。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软件安装与界面熟悉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选择新建功能，选择合适的主题样式和布局方式，开始创建思维导图。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创建思维导图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添加子主题、插入图片、设置颜色、调整布局等编辑操作，丰富思维导图内容。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编辑思维导图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选择保存功能，将思维导图保存到本地计算机或云存储服务中，以便后续查看和编辑。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保存思维导图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基本操作演示：创建、编辑、保存等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高效使用技巧分享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选中节点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通过快捷键可以迅速选中需要编辑的节点，方便进行修改和调整。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复制、粘贴和删除节点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利用快捷键可以实现对节点的复制、粘贴和删除操作，简化编辑过程。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快速创建节点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使用快捷键可以快速创建同级节点或子节点，提高创建思维导图的效率。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快捷键使用技巧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https://d.book118.com/587201021042006025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2024-08-29T17:59:03.886</cp:lastPrinted>
  <dcterms:created xsi:type="dcterms:W3CDTF">2024-08-29T09:59:03Z</dcterms:created>
  <dcterms:modified xsi:type="dcterms:W3CDTF">2024-08-29T09:59:06Z</dcterms:modified>
</cp:coreProperties>
</file>