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B60AA-EB13-49B7-BDA6-1F03AECF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8A10F-D3D3-450C-A88A-32F09BBF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6F8DD-F784-4767-9D35-A94962A5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45675-B853-4A9C-A618-9207C7817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6F720-2896-4CDA-8AA1-F145A2455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19937-1326-4C57-AB72-83261AB1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10EB4-E454-45F5-9DA6-B164A6B8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A57C9-16BA-4449-907D-0A21E89D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52BCA-F6A6-4649-AB1B-8AAED262B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7DAB-E8EC-449B-A9ED-8E11385A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9FF5D-BF1A-4149-9C3F-5103243FE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0044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营销管理职业生涯规划书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我具备良好的与人沟通的能力，能够清晰地表达自己的观点，并有效地倾听他人的意见。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我善于从不同的角度思考问题，并提出创新的解决方案。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我懂得如何与团队成员协作，共同达成目标。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在某些情况下，我可能会犹豫不决，需要提高决策的果断性。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有时可能会因为过于追求完美而花费过多时间，需要提升时间管理能力。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压力承受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在高压环境下，我可能会感到焦虑，需要增强应对压力的能力。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劣势与不足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我坚信诚实、勤奋和责任是个人和职业生活中最重要的价值观。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我喜欢具有挑战性和创新性的工作，倾向于在营销管理领域发展自己的职业生涯。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营销管理职业分析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90" r="118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当前，随着市场竞争的加剧和消费者需求的多样化，营销管理在各行各业中扮演着越来越重要的角色。企业对于营销管理的重视程度不断提高，营销管理岗位的需求也呈现出不断增长的趋势。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未来，随着数字化和互联网的快速发展，营销管理将更加注重数据分析和精准营销。同时，随着全球化的加速，国际营销和跨文化营销将成为重要的趋势。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营销管理行业现状与趋势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59" r="340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营销管理岗位需求与职责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随着企业对于营销效果的追求不断提高，营销管理人员需要具备创新思维、数据分析、市场洞察和团队管理能力等核心技能。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营销管理岗位的主要职责包括制定营销策略、推广产品和服务、管理销售团队、维护客户关系等。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初级营销管理人员可以从助理、专员等基层岗位开始，逐步积累经验和技能。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中高级营销管理人员可以晋升为区域经理、产品经理、品牌经理等职位，负责更广泛的营销策略和业务发展。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资深营销管理人员可以成为营销总监、副总裁等高层职位，全面负责企业的营销战略和业绩增长。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管理职业生涯规划中，个人需要不断学习和提升自己的技能，关注行业动态和市场变化，积累实践经验，建立良好的人际关系网络，以适应不断变化的市场需求和职业发展要求。同时，选择适合自己的发展路径，逐步提升自己的职位和薪资待遇水平，实现个人职业价值的最大化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营销管理职业发展路径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成为营销领域的专家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通过不断学习和实践，掌握先进的营销理念和技能，成为营销领域的专家。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建立自己的品牌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通过多年的努力，建立起自己的专业声誉和品牌，成为行业内的领导者。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创立自己的营销公司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在积累了一定的经验和资源后，创立自己的营销公司，为客户提供专业的营销服务。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积累丰富的营销经验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通过参与各种营销项目，积累丰富的实战经验，提升自己的实践能力。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积极结交业内人士，拓展人脉资源，为未来的发展打下坚实基础。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获得营销相关学位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通过进修或在职学习，获得营销或相关领域的学位，提升自己的专业素养。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https://d.book118.com/588000044114006036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2024-09-16T04:22:00.807</cp:lastPrinted>
  <dcterms:created xsi:type="dcterms:W3CDTF">2024-09-15T20:22:00Z</dcterms:created>
  <dcterms:modified xsi:type="dcterms:W3CDTF">2024-09-15T20:22:02Z</dcterms:modified>
</cp:coreProperties>
</file>