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33CF9-B438-4562-88C7-FF9B0E2D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14593-50EF-403C-BCCD-A2E76997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821F6-BBB2-49FC-BD4D-ABEFEA04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9EE61-A48C-4266-897C-1BEEBB144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571DA-5374-4147-9984-AE205BF6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A93D3-C7EC-4C24-A91C-B9F35F37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6FAC7-C5F1-422F-826D-64BA5146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6FE2-6898-4918-94D9-1F917ABF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0D46D-9D9C-491E-99D2-3AD51EC97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59EF-B308-4A54-BECD-CCE93DCA5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9C0D-7066-4753-B4A7-FF952C8E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0065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接触性皮炎的体外模型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接触性皮炎体外模型概述
 细胞模型：区分刺激性和致敏性剂
 组织模型：表皮和皮肤等重建模型
 蛋白质模型：检测蛋白质对刺激剂反应
 基因模型：评估基因表达变化
 免疫模型：研究免疫细胞反应
 计算机模型：模拟细胞和组织变化
 动物模型：验证体外模型的有效性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接触性皮炎体外模型概述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接触性皮炎的体外模型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接触性皮炎体外模型概述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体外模型的分类,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组织水平模型：利用人或动物的皮肤、粘膜等组织作为模型，通过刺激物接触或注入等方式诱导接触性皮炎。</a:t>
            </a:r>
          </a:p>
          <a:p>
            <a:r>
              <a:t>2. 细胞水平模型：利用角质形成细胞、朗格汉斯细胞、淋巴细胞等皮肤细胞作为模型，通过刺激物处理或共培养等方式诱导接触性皮炎。</a:t>
            </a:r>
          </a:p>
          <a:p>
            <a:r>
              <a:t>3. 分子水平模型：利用细胞因子、趋化因子、细胞凋亡相关蛋白等分子作为模型，通过刺激物处理或基因敲除等方式诱导接触性皮炎。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体外模型的优缺点,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各类型体外模型的优缺点：组织水平模型具有较好的组织结构和功能，但获取和培养较困难；细胞水平模型易于获取和培养，但缺乏组织结构；分子水平模型易于操作和研究，但缺乏细胞和组织的复杂性。</a:t>
            </a:r>
          </a:p>
          <a:p>
            <a:r>
              <a:t>2. 体外模型与动物模型的比较：体外模型易于标准化和控制，可用于高通量筛选和毒性评价，但缺乏动物模型的整体性和复杂性；动物模型具有较好的整体性和复杂性，但存在伦理问题和成本高昂等缺点。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接触性皮炎体外模型概述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体外模型的应用,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化妆品、日用品的安全性评价：通过体外模型评价化妆品、日用品的刺激性和致敏性。</a:t>
            </a:r>
          </a:p>
          <a:p>
            <a:r>
              <a:t>2. 药物的安全性评价：通过体外模型评价药物的刺激性和致敏性，预测药物的皮肤安全性。</a:t>
            </a:r>
          </a:p>
          <a:p>
            <a:r>
              <a:t>3. 皮肤病理机制的研究：利用体外模型研究接触性皮炎的发生发展机制，如细胞因子表达、免疫应答等。</a:t>
            </a:r>
          </a:p>
          <a:p>
            <a:r>
              <a:t>4. 新型抗炎药物的筛选：通过体外模型筛选具有抗炎作用的物质，为治疗接触性皮炎开发新药。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体外模型的发展趋势,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微流控芯片技术：利用微流控芯片技术构建微型化的体外模型，实现药物筛选和毒性评价的高通量和自动化。</a:t>
            </a:r>
          </a:p>
          <a:p>
            <a:r>
              <a:t>2. 3D打印技术：利用3D打印技术构建具有复杂结构的体外模型，如皮肤模型、器官模型等。</a:t>
            </a:r>
          </a:p>
          <a:p>
            <a:r>
              <a:t>3. 人工智能技术：利用人工智能技术分析体外模型数据，实现疾病诊断、药物筛选和毒性评价的智能化。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接触性皮炎体外模型概述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体外模型的前沿研究,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皮肤芯片技术：利用微流控芯片技术构建皮肤芯片模型，模拟皮肤的结构和功能，用于药物筛选和毒性评价。</a:t>
            </a:r>
          </a:p>
          <a:p>
            <a:r>
              <a:t>2. 类器官技术：利用类器官技术构建皮肤类器官模型，模拟皮肤的结构和功能，用于疾病研究和药物筛选。</a:t>
            </a:r>
          </a:p>
          <a:p>
            <a:r>
              <a:t>3. 精准医疗技术：利用基因组学、蛋白质组学等技术对接触性皮炎患者进行个体化分析，指导个性化治疗。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细胞模型：区分刺激性和致敏性剂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接触性皮炎的体外模型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细胞模型：区分刺激性和致敏性剂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体外模型区分刺激性和致敏性剂的原理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刺激性剂直接损伤皮肤细胞，而致敏性剂需要通过免疫反应才能引起皮肤炎症。</a:t>
            </a:r>
          </a:p>
          <a:p>
            <a:r>
              <a:t>2. 体外模型可以模拟皮肤的结构和功能，并检测细胞对刺激性剂和致敏性剂的反应。</a:t>
            </a:r>
          </a:p>
          <a:p>
            <a:r>
              <a:t>3. 体外模型可以用于筛选潜在的刺激性和致敏性剂，并评估它们的危害性。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体外模型区分刺激性和致敏性剂的优势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体外模型可以快速、方便地检测刺激性和致敏性剂，避免了动物实验的伦理问题。</a:t>
            </a:r>
          </a:p>
          <a:p>
            <a:r>
              <a:t>2. 体外模型可以模拟人体皮肤的多种类型，并检测多种化学物质的刺激性和致敏性。</a:t>
            </a:r>
          </a:p>
          <a:p>
            <a:r>
              <a:t>3. 体外模型可以用于筛选潜在的刺激性和致敏性剂，并评估它们的危害性。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细胞模型：区分刺激性和致敏性剂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体外模型区分刺激性和致敏性剂的局限性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体外模型不能完全模拟人体皮肤的复杂结构和功能，因此可能存在假阳性和假阴性结果。</a:t>
            </a:r>
          </a:p>
          <a:p>
            <a:r>
              <a:t>2. 体外模型只能检测化学物质的刺激性和致敏性，不能检测其他类型的皮肤毒性。</a:t>
            </a:r>
          </a:p>
          <a:p>
            <a:r>
              <a:t>3. 体外模型不能用于评估化学物质的全身毒性。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体外模型区分刺激性和致敏性剂的发展趋势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体外模型正在向高通量、自动化和多参数检测的方向发展。</a:t>
            </a:r>
          </a:p>
          <a:p>
            <a:r>
              <a:t>2. 体外模型正在与计算机模拟和人工智能技术相结合，以提高模型的预测准确性。</a:t>
            </a:r>
          </a:p>
          <a:p>
            <a:r>
              <a:t>3. 体外模型正在与其他毒性检测方法相结合，以评估化学物质的综合毒性。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细胞模型：区分刺激性和致敏性剂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体外模型区分刺激性和致敏性剂的前沿研究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研究人员正在开发新的体外模型，以模拟人体皮肤的更多类型和功能。</a:t>
            </a:r>
          </a:p>
          <a:p>
            <a:r>
              <a:t>2. 研究人员正在开发新的检测方法，以提高体外模型的灵敏度和特异性。</a:t>
            </a:r>
          </a:p>
          <a:p>
            <a:r>
              <a:t>3. 研究人员正在开发新的计算机模拟和人工智能技术，以提高体外模型的预测准确性。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组织模型：表皮和皮肤等重建模型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接触性皮炎的体外模型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组织模型：表皮和皮肤等重建模型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表皮重建模型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表皮重建模型是通过体外培养角质形成细胞、黑素细胞、朗格汉斯细胞等表皮细胞，构建多层结构的表皮模型。</a:t>
            </a:r>
          </a:p>
          <a:p>
            <a:r>
              <a:t>2. 表皮重建模型可以模拟表皮的结构和功能，包括屏障功能、色素沉着、免疫反应等。</a:t>
            </a:r>
          </a:p>
          <a:p>
            <a:r>
              <a:t>3. 表皮重建模型被广泛用于研究接触性皮炎的发病机制、评价化妆品和化学品的刺激性、筛选抗炎药物等。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皮肤重建模型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皮肤重建模型是在表皮重建模型的基础上，加入真皮细胞，构建多层次的皮肤模型。</a:t>
            </a:r>
          </a:p>
          <a:p>
            <a:r>
              <a:t>2. 皮肤重建模型可以模拟皮肤的结构和功能，包括屏障功能、免疫反应、毛囊和皮脂腺的功能等。</a:t>
            </a:r>
          </a:p>
          <a:p>
            <a:r>
              <a:t>3. 皮肤重建模型被广泛用于研究接触性皮炎的发病机制、评价化妆品和化学品的刺激性、筛选抗炎药物、评估皮肤移植的存活率等。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组织模型：表皮和皮肤等重建模型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微流控模型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微流控模型是利用微流控技术，构建微小流体通道的模型。</a:t>
            </a:r>
          </a:p>
          <a:p>
            <a:r>
              <a:t>2. 微流控模型可以模拟皮肤的微循环、免疫反应、药物输送等过程。</a:t>
            </a:r>
          </a:p>
          <a:p>
            <a:r>
              <a:t>3. 微流控模型被广泛用于研究接触性皮炎的发病机制、评价药物的透皮吸收、筛选抗炎药物等。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器官芯片模型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器官芯片模型是指利用微流控技术，构建微小器官模型，并将其集成在芯片上。</a:t>
            </a:r>
          </a:p>
          <a:p>
            <a:r>
              <a:t>2. 器官芯片模型可以模拟人体的多个器官和组织，包括皮肤、肝脏、肺脏、心脏等。</a:t>
            </a:r>
          </a:p>
          <a:p>
            <a:r>
              <a:t>3. 器官芯片模型被广泛用于研究接触性皮炎的发病机制、评价药物的安全性、筛选抗炎药物等。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组织模型：表皮和皮肤等重建模型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3D打印模型是指利用3D打印技术，构建三维的皮肤或皮肤等组织模型。</a:t>
            </a:r>
          </a:p>
          <a:p>
            <a:r>
              <a:t>2. 3D打印模型可以模拟皮肤的结构和功能，包括屏障功能、免疫反应、毛囊和皮脂腺的功能等。</a:t>
            </a:r>
          </a:p>
          <a:p>
            <a:r>
              <a:t>3. 3D打印模型被广泛用于研究接触性皮炎的发病机制、评价药物的透皮吸收、筛选抗炎药物等。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人工智能模型是指利用人工智能技术，建立能够模拟皮肤功能的计算机模型。</a:t>
            </a:r>
          </a:p>
          <a:p>
            <a:r>
              <a:t>2. 人工智能模型可以模拟皮肤的屏障功能、免疫反应、毛囊和皮脂腺的功能等。</a:t>
            </a:r>
          </a:p>
          <a:p>
            <a:r>
              <a:t>3. 人工智能模型被广泛用于研究接触性皮炎的发病机制、评价药物的透皮吸收、筛选抗炎药物等。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蛋白质模型：检测蛋白质对刺激剂反应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接触性皮炎的体外模型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https://d.book118.com/588000065143006041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接触性皮炎体外模型概述</vt:lpstr>
      <vt:lpstr> 接触性皮炎体外模型概述</vt:lpstr>
      <vt:lpstr> 接触性皮炎体外模型概述</vt:lpstr>
      <vt:lpstr> 接触性皮炎体外模型概述</vt:lpstr>
      <vt:lpstr> 细胞模型：区分刺激性和致敏性剂</vt:lpstr>
      <vt:lpstr> 细胞模型：区分刺激性和致敏性剂</vt:lpstr>
      <vt:lpstr> 细胞模型：区分刺激性和致敏性剂</vt:lpstr>
      <vt:lpstr> 细胞模型：区分刺激性和致敏性剂</vt:lpstr>
      <vt:lpstr> 组织模型：表皮和皮肤等重建模型</vt:lpstr>
      <vt:lpstr> 组织模型：表皮和皮肤等重建模型</vt:lpstr>
      <vt:lpstr> 组织模型：表皮和皮肤等重建模型</vt:lpstr>
      <vt:lpstr> 组织模型：表皮和皮肤等重建模型</vt:lpstr>
      <vt:lpstr> 蛋白质模型：检测蛋白质对刺激剂反应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2024-09-20T21:06:54.258</cp:lastPrinted>
  <dcterms:created xsi:type="dcterms:W3CDTF">2024-09-20T13:06:54Z</dcterms:created>
  <dcterms:modified xsi:type="dcterms:W3CDTF">2024-09-20T13:06:56Z</dcterms:modified>
</cp:coreProperties>
</file>