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B676A-7CC4-4FAF-B021-4FADEA7B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B579F-C040-43B0-9C91-C101911C9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76EBD-9612-4C8A-B34A-BB07E673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7C03C-88A2-49A5-9104-4C24CE11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BDF99-F883-4C4F-99DA-D74ED8BF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388F8-E1EB-4C75-9A3D-3BF252CB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4F14E-D985-4743-94B8-A9A2230E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6E1AB-B0A4-4C04-B144-CAD6F499B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F1ABE-F863-4031-BD36-29B36F46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EED09-55B7-469D-AFA2-4D860098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E4BDB-C068-4106-9DB5-A0C38CBC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0105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儿童先天性脊柱病变的护理与康复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疾病概述与发病机制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康复治疗方法及效果评价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社会支持资源整合利用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先天性脊柱病变定义及分类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根据病变部位和程度，先天性脊柱病变可分为脊柱裂、脊柱侧弯、脊柱后凸等多种类型。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先天性脊柱病变是指脊柱在胚胎发育过程中出现的结构异常，导致脊柱形态、稳定性和功能受到影响。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15" r="47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50" r="33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先天性脊柱病变的发病原因复杂，包括遗传因素、环境因素、胚胎发育异常等。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孕期母体营养不良、接触有害物质、感染病毒等可能增加胎儿患先天性脊柱病变的风险。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先天性脊柱病变患儿可能出现脊柱形态异常、运动功能障碍、感觉异常等症状。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结合患儿病史、临床表现和影像学检查（如X线、CT、MRI等）进行综合诊断。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治疗方案及预后评估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治疗后需定期随访，评估患儿脊柱形态、功能恢复情况，以及生活质量改善程度。同时，关注患儿心理康复和社会适应能力提升。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根据患儿年龄、病变类型和严重程度，制定个性化的治疗方案，包括保守治疗（如支具矫正、物理治疗等）和手术治疗。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保持患儿呼吸道通畅，定时为患儿翻身、拍背，促进痰液排出。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密切观察呼吸、心率等生命体征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定时监测患儿的呼吸频率、深度，以及心率变化，确保呼吸道通畅。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维持合适体位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根据病情需要，协助患儿采取合适的体位，如侧卧位、俯卧位等，以利于呼吸和循环。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保持呼吸道通畅和循环稳定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保持患儿皮肤清洁干燥，避免长时间受压，预防压疮发生。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注意患儿排尿情况，保持导尿管通畅，预防尿路感染。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合理喂养，保持大便通畅，预防便秘和腹泻。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协助患儿进行功能锻炼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促进患儿舒适度提高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评估患儿疼痛程度，采取有效镇痛措施，如药物镇痛、物理疗法等。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保持病房安静、整洁、温湿度适宜，为患儿创造舒适的康复环境。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根据患儿病情和康复计划，协助患儿进行适当的功能锻炼，提高舒适度。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关注患儿心理变化，给予关爱和支持，帮助患儿建立战胜疾病的信心。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与家属保持良好沟通，及时解答家属疑问，消除家属顾虑。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向家属进行健康宣教，指导家属掌握相关护理知识和技能，共同促进患儿康复。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心理护理与家属沟通技巧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康复治疗方法及效果评价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热敷和冷敷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物理治疗手段介绍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用于缓解疼痛、减少肌肉紧张和炎症反应。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如经皮神经电刺激（TENS）和干扰电疗法，可减轻疼痛、促进血液循环。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包括按摩、推拿等，可缓解肌肉紧张、改善局部血液循环。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通过机械装置对脊柱进行牵引，以减轻神经压迫、缓解疼痛。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年龄和体重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药物治疗方案选择依据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儿童用药需根据年龄和体重调整剂量，避免过量或不足。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轻度疼痛可选择非处方药如对乙酰氨基酚等；中重度疼痛需医生开具处方药如非甾体消炎药等。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注意避免与其他药物产生相互作用，如同时使用多种药物需咨询医生意见。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如伴有肌肉紧张、痉挛等症状，可考虑使用肌肉松弛剂等。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康复训练计划制定和执行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了解患儿具体病情，包括病变部位、程度以及功能障碍等。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根据评估结果制定短期和长期的康复目标，如提高肌肉力量、改善关节活动等。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包括肌肉力量训练、关节活动度训练、平衡协调训练等，根据患儿情况循序渐进地进行。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家长和医护人员需密切监督患儿的训练情况，及时调整训练计划，确保训练效果。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https://d.book118.com/588000105006006037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2024-09-16T15:38:18.172</cp:lastPrinted>
  <dcterms:created xsi:type="dcterms:W3CDTF">2024-09-16T07:38:18Z</dcterms:created>
  <dcterms:modified xsi:type="dcterms:W3CDTF">2024-09-16T07:38:20Z</dcterms:modified>
</cp:coreProperties>
</file>