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CE5BC-54B9-4A1C-A43F-F1D22FCE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BB08D-EEF3-4830-B265-B538EF99A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E2E92-F077-448E-B303-78F23BE5E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D6E4B-C38F-4036-87C4-B6484B161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F5294-59AE-4AE6-B27D-6ECD87665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E8D240-EEC5-4D38-B5CD-AD32ECFEE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DD74D-3CB8-4343-B5A3-688A684CA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B51B5-86F5-419C-BEFD-714E6E34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C66C6-B2B3-4C19-B950-DB05ABDFE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25854-B637-47AB-975F-D63F61875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C8471-D64F-450D-9F7B-E773F4CD3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011410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系统管理员的岗位职责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系统管理员角色定位与基本素质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系统安装、配置及维护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用户管理与权限设置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数据备份、恢复与灾难恢复计划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系统性能监控、优化及故障排除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协作沟通与团队建设能力提升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系统管理员角色定位与基本素质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20" b="22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系统维护与管理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系统管理员是负责维护和管理计算机系统、网络系统和相关设备的专业人员，确保系统稳定、高效运行。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技术支持与服务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系统管理员需要提供技术支持，解决用户在使用计算机系统和相关设备时遇到的问题，提供优质的服务。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系统管理员需要制定和执行安全策略，确保计算机系统和网络系统的安全性，防止未经授权的访问和数据泄露。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29" r="181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系统管理员需要具备扎实的计算机和网络基础知识，熟悉各种操作系统、数据库、网络设备等的管理和维护。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随着技术的不断发展，系统管理员需要不断学习新的知识和技能，提高自己的专业水平。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系统管理员需要与用户、开发人员和其他技术人员进行有效沟通，确保系统的正常运行和问题的解决。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系统管理员需要具备团队协作精神，与其他团队成员紧密合作，共同完成系统的管理和维护工作。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基本素质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系统管理员需要严格遵守保密规定，确保用户数据和公司机密不被泄露。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责任意识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系统管理员需要遵守诚信原则，不得利用职务之便谋取私利或损害公司利益。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系统管理员需要具备强烈的责任意识，对系统的稳定性和安全性负责，积极解决出现的问题。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系统管理员需要保持良好的服务态度，耐心解答用户问题，提供优质的服务。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系统安装、配置及维护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操作系统安装与配置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熟练掌握各种操作系统的安装、配置及优化技巧，如Windows Server、Linux等；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负责服务器的操作系统安装、配置及日常维护，确保系统稳定、高效运行；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监控服务器性能指标，及时发现并解决潜在问题。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定期更新操作系统补丁和安全设置，提高系统安全性；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负责网络设备的配置、管理及优化，确保网络畅通、稳定；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监控网络设备的运行状态和性能指标，及时发现并解决网络故障；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网络设备配置及优化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熟练掌握交换机、路由器、防火墙等网络设备的配置和管理；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定期评估网络性能和安全性，提出优化建议和改进措施。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t="12622" b="1262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负责应用软件的部署、更新及日常维护，确保应用软件正常运行；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定期备份应用软件数据，确保数据安全；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熟练掌握各种应用软件的安装、配置及更新方法；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监控应用软件的运行状态和性能指标，及时发现并解决潜在问题。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5610" b="2561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9546" b="9546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应用软件部署及更新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用户管理与权限设置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创建用户账户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根据组织的需求和流程，为新员工或用户创建账户，并确保账户信息的准确性和完整性。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维护用户账户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定期更新用户账户信息，如密码、联系方式等，确保账户信息的时效性和安全性。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删除或禁用账户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对于离职员工或不再需要的用户账户，及时进行删除或禁用操作，防止账户被滥用。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用户账户创建与管理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分配初始权限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根据用户的角色和职责，为用户分配相应的权限，确保用户能够正常访问和使用系统资源。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调整权限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随着组织结构和业务需求的变化，及时调整用户的权限，确保权限与职责相匹配。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审核权限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定期对用户的权限进行审核，确保权限的合规性和安全性。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权限分配及调整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根据组织的安全需求和业务要求，制定相应的访问控制策略，如密码策略、登录策略等。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制定访问控制策略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通过配置系统或应用程序，将访问控制策略落实到实际操作中，确保策略的有效执行。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实施访问控制策略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通过日志分析和监控工具，实时跟踪和记录用户的访问情况，及时发现和处理异常访问行为。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监控和报告访问情况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访问控制策略制定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数据备份、恢复与灾难恢复计划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https://d.book118.com/588001141030006033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2024-09-11T02:01:08.172</cp:lastPrinted>
  <dcterms:created xsi:type="dcterms:W3CDTF">2024-09-10T18:01:08Z</dcterms:created>
  <dcterms:modified xsi:type="dcterms:W3CDTF">2024-09-10T18:01:10Z</dcterms:modified>
</cp:coreProperties>
</file>