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DF120E-0311-4C24-9BB8-36A87B13E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9BD0ED-D4EA-4CC9-B6B8-E7E27868C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06A941-FD5B-4501-9A3F-BAB5CE2A2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6CBCC4-2644-4061-8D2E-D6F62AF20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DEDB6A-C678-4E61-8CB1-B4A001554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3A3888-B815-4EDB-9C0C-DB9CE6DB5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4CB358-0A77-4E84-8191-D4D8293BF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35D1E9-E997-4513-BD2C-C44F5BAD1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5A75F9-723B-4E77-BE24-85F2B33E4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9D64F0-2EBA-4863-8280-AFEFB1491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B4D579-5E65-4FE5-B81F-D3CF96634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0302303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质监信息所述职报告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质监信息分析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通过加强质量监督和管理，促进企业提高产品质量水平，增强市场竞争力。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提高产品质量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583" r="15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保障消费者权益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482" r="1948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792" r="14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加强对产品质量的监管，确保消费者购买到安全、可靠的产品，保障消费者权益。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提高产品质量水平，有助于提升企业形象和品牌价值，进而促进经济发展。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提出未来质量监管工作的重点和目标，以及加强质量监管的措施和建议。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质量技术基础工作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加强计量、标准化、认证认可等质量技术基础工作，提升质量监管能力和水平。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执法打假情况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打击制售假冒伪劣产品的违法行为，维护市场秩序和消费者权益。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监督抽查情况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对各类产品进行监督抽查，包括抽查结果、不合格产品处理情况等。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质量安全风险评估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针对重点产品和行业开展质量安全风险评估，及时发现和防范潜在风险。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工作总结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组织开展了多次质量监督检查，对涉及人民群众生命财产安全的产品进行了重点抽查。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质量监督检查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积极参与国家、行业标准的制修订工作，推动企业采用先进标准，提升产品质量水平。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标准化工作推进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加强计量器具的监督管理，推进计量器具的检定、校准工作，保障量值传递的准确可靠。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计量管理工作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推动认证认可制度的实施，加强对认证机构、检测机构、实验室的监督管理，提高认证认可的有效性和公信力。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认证认可工作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完成的主要工作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产品质量水平提升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通过加强质量监督检查和标准化工作，促进了企业产品质量的提升，有效保障了消费者的合法权益。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计量管理水平提高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通过加强计量管理工作，提高了计量器具的准确性和可靠性，为经济社会发展提供了有力的计量保障。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认证认可制度完善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通过推动认证认可制度的实施，加强了认证机构、检测机构、实验室的监督管理，提高了认证认可的有效性和公信力，为企业提供了更加优质的服务。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取得的成果和亮点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当前质量监管工作还存在一些盲区和漏洞，需要进一步加强监管力度，完善监管机制。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监管力度还需加强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标准化工作还需深化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计量技术还需创新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认证认可服务还需优化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标准化工作在某些领域还存在滞后现象，需要进一步深化标准化改革，推动标准与国际接轨。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随着科技的不断发展，计量技术也需要不断创新和完善，以适应新形势下的发展需求。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当前认证认可服务还存在一些不足和短板，需要进一步优化服务流程，提高服务效率和质量。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存在的问题和不足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质监信息分析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涵盖产品设计、生产、销售等全过程，确保各环节质量可控。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监督范围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运用定期抽查、专项检查、季节性检查等多种方式，对产品质量进行全面监督。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监督手段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通过数据分析，及时发现并解决潜在的质量问题，提高产品质量水平。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监督结果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质量监督情况概述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178" r="171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1642" r="1164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质量问题分类统计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涉及供应商提供的原材料不符合质量标准，导致产品性能下降。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生产过程中出现的工艺缺陷，如操作不当、设备故障等。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产品设计不合理或存在缺陷，影响产品使用体验和安全性。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产品销售过程中出现的假冒伪劣、虚假宣传等问题。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原材料问题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生产工艺问题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产品设计问题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销售环节问题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5908" r="1590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数据分析：通过对历史质量数据的深入挖掘和分析，找出影响质量的关键因素。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趋势预测：运用统计学和机器学习等方法，建立质量预测模型，对未来质量趋势进行预测。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预警机制：建立预警机制，对潜在的质量问题进行提前预警，以便及时采取措施进行干预。</a:t>
            </a:r>
          </a:p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通过以上分析，我们可以更全面地了解质量监督情况，及时发现并解决质量问题，确保产品质量安全。同时，通过质量趋势预测，我们可以提前预警潜在的质量问题，为企业的质量管理和决策提供有力支持。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5007" r="15007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8503" b="8503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质量趋势预测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https://d.book118.com/588003023030006026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2024-09-03T06:48:19.793</cp:lastPrinted>
  <dcterms:created xsi:type="dcterms:W3CDTF">2024-09-02T22:48:19Z</dcterms:created>
  <dcterms:modified xsi:type="dcterms:W3CDTF">2024-09-02T22:48:22Z</dcterms:modified>
</cp:coreProperties>
</file>