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901359-A119-4EBB-975E-BF1340CCE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9CAB75-BD37-4A79-8843-CDA5CDDB1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CCDEC4-6D0B-466E-AE7C-942AA17E6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70588F-011B-4308-9514-BEB4AB213F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AF78DE-9891-470F-8771-140E5ED33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AEF907-5A64-4D12-9385-42177C072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0F929A-85D1-45A3-9C03-42C80C3D14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DB5A17-A6E7-4B4A-B3CA-9D8414DCC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606DD4-2012-462E-8C6A-6B11ECE85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32F338-6844-436E-BF7D-119101886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A8A4EF-A6F6-4528-8DA8-C76C8B8C2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00313307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安全预防双体系建设汇报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安全预防体系介绍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安全预防体系的核心内容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安全预防体系实施步骤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安全预防体系实施效果评估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安全预防体系面临的挑战与解决方案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安全预防体系案例分享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安全预防体系介绍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安全预防体系定义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它包括安全管理制度、安全风险评估、安全培训、安全检查、应急预案等多个方面。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安全预防体系是指通过一系列措施和手段，预防安全事故的发生，保障人员、财产和环境的安全。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安全预防体系的重要性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安全预防体系是保障企业、组织和个人安全的重要手段，能够减少安全事故的发生，降低损失和危害。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它能够提高企业的安全管理水平，增强员工的安全意识和技能，促进企业的可持续发展。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安全预防体系的历史与发展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安全预防体系的发展经历了多个阶段，从最初的事后处理到现在的全面预防，不断完善和发展。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随着科技和管理的进步，安全预防体系的手段和措施也在不断更新和完善，以适应新的安全挑战和需求。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安全预防体系的核心内容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制定安全管理制度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建立完善的安全管理制度，明确各级管理人员和员工的安全职责，确保安全工作的有序开展。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制度执行与监督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加强安全管理制度的执行和监督，确保各项安全措施得到有效落实，及时发现和纠正安全隐患。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制度修订与完善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根据实际情况及时修订和完善安全管理制度，提高安全管理的科学性和有效性。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加强员工的安全意识教育，提高员工对安全工作的认识和重视程度。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安全意识教育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042" r="17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安全知识培训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292" r="18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开展安全知识培训，使员工掌握必要的安全知识和技能，提高自我保护能力。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对安全培训教育进行效果评估，及时反馈培训效果，针对不足之处进行改进。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安全培训教育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安全检查制度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建立安全检查制度，定期开展安全检查工作，确保各项安全措施得到有效执行。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检查内容与方法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明确安全检查的内容和方法，重点关注关键部位和环节，确保不留死角。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检查结果处理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对安全检查结果进行及时处理，针对发现的问题制定整改措施并监督落实。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安全检查与评估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根据实际情况制定应急预案，明确应急组织、救援流程和资源调配等事项。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应急演练与培训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定期开展应急演练和培训，提高员工应对突发事件的能力和水平。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应急响应与处置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在发生突发事件时，迅速启动应急响应机制，组织救援力量进行处置，降低损失。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应急预案与响应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安全预防体系实施步骤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明确安全工作的指导思想、基本原则和总体目标。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制定安全方针，明确企业安全工作的指导思想、基本原则和总体目标，为企业安全工作提供方向和框架。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制定安全方针和目标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识别企业存在的危险源，评估其可能带来的风险和影响。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对企业生产过程中存在的危险源进行全面识别，并评估其可能带来的风险和影响，为后续的安全预防措施提供依据。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进行危险源辨识和风险评估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根据危险源辨识和风险评估结果，制定相应的安全预防措施和计划。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根据危险源辨识和风险评估结果，制定相应的安全预防措施和计划，包括技术措施、管理措施和应急预案等。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制定安全预防措施和计划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将制定的安全预防措施和计划落实到实际工作中，确保其得到有效执行。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将制定的安全预防措施和计划逐一落实到实际工作中，通过培训、监督等方式确保其得到有效执行。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实施安全预防措施和计划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https://d.book118.com/588003133074006026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2024-09-03T22:07:46.234</cp:lastPrinted>
  <dcterms:created xsi:type="dcterms:W3CDTF">2024-09-03T14:07:46Z</dcterms:created>
  <dcterms:modified xsi:type="dcterms:W3CDTF">2024-09-03T14:07:48Z</dcterms:modified>
</cp:coreProperties>
</file>