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A878A-C3AF-4AE0-9B4B-3129BAC19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9A5BD-1F5F-44E7-96F4-3E2C7C771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E86BD-E41D-4E30-89B5-5C5550F49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BF489E-6D20-4782-B052-97CF52F29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C1FBF5-3A53-4526-9A7C-EF226D077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E219C2-1A6C-41FB-9481-DF8A34311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BDD488-4CE6-472C-8763-BCFA3AC1D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95241C-4D0A-44BA-B15F-069280C56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DED1C1-29DC-467A-9FC4-9041FB1EC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5535DE-D6DD-46AC-82B0-52A930FF6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BCA71-1E76-4023-BEDB-A593E2FE4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0406613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心理健康检查报告书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心理健康检查方法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心理健康状况分析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心理健康改善建议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本报告旨在评估受检者的心理健康状况，识别可能存在的问题，并提供相应的建议和指导。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随着社会压力的增加和生活节奏的加快，心理健康问题日益受到关注。进行心理健康检查，有助于受检者了解自身心理状况，及时发现并解决潜在问题。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112" r="271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本报告涵盖了受检者的情感、认知、行为和人际关系等方面的评估。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由于心理状态的动态性和个体差异性，本报告的结果仅作为参考，不能替代专业心理咨询或治疗。同时，报告的有效期为半年，过期需重新进行评估。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报告范围和限制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心理健康检查方法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通过测量个体的生理指标，如血压、心率、呼吸等，评估其心理健康状况。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通过观察个体的行为、言语、情绪等表现，评估其心理健康状况。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使用标准化心理量表对个体进行评估，包括自评和他评量表。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与个体进行深入交流，了解其心理状态、情感体验和认知情况。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心理量表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访谈法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生理指标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检查工具和方法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收集个体的基本信息，如年龄、性别、职业等。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收集信息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根据个体情况和需求，确定检查项目和重点。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确定检查项目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按照确定的检查项目和方法，进行心理健康检查。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进行检查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对检查结果进行分析，得出结论。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分析结果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检查过程和步骤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根据检查结果，评估个体的心理健康状况，包括认知、情感、行为等方面。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检查结果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根据检查结果，给出结论和建议，帮助个体了解自己的心理健康状况，并提供相应的干预措施和治疗方法。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检查结果和结论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心理健康状况分析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心理状况概述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心理状况定义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心理状况是指个体在某一特定时期内的心理状态，包括情绪、认知、行为和生理等方面。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心理状况的评估方法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通过心理测验、观察、访谈等方式对个体的心理状况进行评估。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心理状况的意义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了解个体的心理状况有助于发现潜在的心理问题，为预防和治疗提供依据。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https://d.book118.com/588004066130006025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2024-09-02T15:28:00.901</cp:lastPrinted>
  <dcterms:created xsi:type="dcterms:W3CDTF">2024-09-02T07:28:00Z</dcterms:created>
  <dcterms:modified xsi:type="dcterms:W3CDTF">2024-09-02T07:28:03Z</dcterms:modified>
</cp:coreProperties>
</file>