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0DA1C-8FDE-43C3-9DFC-B7DC40ABF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5E843-F311-4732-8E84-325F24B071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F83222-2564-4A0E-BBD2-39E1DBC06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4E6CD0-CBDB-4C67-9EB2-B471AB404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33224A-5EC1-4A59-8ECE-66F1C9F97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E4C31F-C3DA-46A3-9DF0-174077C93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DABFC8-6FA6-4530-B825-E58ECB851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57E1B6-1F2F-4B48-8B2D-5B6F24F23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DBDCF2-5A46-4595-8A39-91F576B1E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9B960-FCD7-4330-849B-259B59B4F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68D95-7498-4402-9EAD-93F9B64E2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05045077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车辆制动装置的工作原理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车辆制动装置的维护与保养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车辆制动装置常见故障与排除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新型车辆制动装置的发展趋势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车辆制动装置的定义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它通常由一系列部件组成，如刹车片、制动盘、制动液等，这些部件协同工作以产生制动力。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车辆制动装置是用于控制车辆运动状态的一种装置，通过施加阻力来降低或停止车辆的行驶速度。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车辆制动装置的种类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利用制动鼓与刹车片之间的摩擦力来产生制动力。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利用制动盘与刹车片之间的摩擦力来产生制动力。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利用液体压力将制动力量传递到各个制动器上。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利用气压来传递制动力量。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鼓式制动器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盘式制动器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液压制动系统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气压制动系统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控制车辆减速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提高行驶安全性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保持车辆稳定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延长车辆使用寿命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车辆制动装置的作用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在行驶过程中，通过施加制动力量使车辆减速或停车。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通过快速响应和精确控制，提高车辆在紧急情况下的安全性。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在湿滑或不平的路面上，通过合理使用制动装置保持车辆稳定。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正确使用和维护制动装置可以延长其使用寿命，降低维修成本。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车辆制动装置的工作原理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鼓式制动器是一种常见的制动器类型，其工作原理是通过制动蹄片与制动鼓之间的摩擦力来产生制动效果。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鼓式制动器由制动鼓、制动蹄片、回位弹簧和支撑座等组成。当制动蹄片受到外力作用时，会向内张开并压紧制动鼓，产生摩擦力，从而使车辆减速或停车。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鼓式制动器工作原理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盘式制动器是一种高效的制动器类型，其工作原理是通过制动钳夹紧制动盘来产生制动效果。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盘式制动器由制动盘、制动钳、活塞和回位弹簧等组成。当踩下制动踏板时，活塞会推动制动钳夹紧制动盘，产生摩擦力，从而使车辆减速或停车。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盘式制动器工作原理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33" r="16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液压制动系统是一种常见的制动系统类型，其工作原理是通过液体压力将制动力量传递到各个车轮。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液压制动系统由制动踏板、制动液、制动管路和车轮制动器等组成。当踩下制动踏板时，制动液会通过制动管路传递到车轮制动器，推动活塞夹紧制动盘，产生摩擦力，从而使车辆减速或停车。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液压制动系统工作原理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气压制动系统工作原理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气压制动系统是一种常见的制动系统类型，其工作原理是通过气压将制动力量传递到各个车轮。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压制动系统由空气压缩机、储气筒、控制阀和车轮制动器等组成。当踩下制动踏板时，控制阀会接通气压管路，使空气压缩机产生的压缩空气进入储气筒，然后通过气压管路传递到车轮制动器，推动活塞夹紧制动蹄片，产生摩擦力，从而使车辆减速或停车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车辆制动装置的维护与保养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制动液的更换与注意事项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制动液更换周期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一般情况下，制动液的更换周期为2-4万公里，具体周期根据车型和使用情况而定。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制动液选择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应选择符合国家标准的DOT4或DOT5制动液，不要使用劣质制动液。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更换注意事项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更换制动液时，应确保制动液的清洁，避免杂质和水分进入制动系统，同时更换后应检查制动系统是否正常工作。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制动片更换周期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一般情况下，制动片的更换周期为3-5万公里，具体周期根据车型和使用情况而定。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更换注意事项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更换制动片时，应选择质量可靠的产品，并确保安装正确，以避免出现安全问题。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制动片磨损情况检查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定期检查制动片的磨损情况，如果磨损严重应及时更换。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制动片的检查与更换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https://d.book118.com/588005045077006043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2024-09-23T05:16:01.615</cp:lastPrinted>
  <dcterms:created xsi:type="dcterms:W3CDTF">2024-09-22T21:16:01Z</dcterms:created>
  <dcterms:modified xsi:type="dcterms:W3CDTF">2024-09-22T21:16:03Z</dcterms:modified>
</cp:coreProperties>
</file>