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394B7-18DB-4D90-9A70-EB13F8370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CBE65-8A09-49AE-922E-7E1924E94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B6E38-A584-4A35-ABEA-BFC82049C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A518F-2344-44DC-9F9D-F464688BC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5D3622-F97A-44D2-9AF3-907EFB034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12B072-F1C7-414F-AD57-BDD478299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19669A-5140-4134-AC5B-4E1E0CA5B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F0B4A1-6916-4F7C-8146-49653C883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54990D-E5B9-48E7-A711-0D3C50B8C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17FEE-FD7F-4955-B747-F7B09FB40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499275-B151-4FF1-8759-2AE4BBB56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05047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校园心理危机干预的问题与对策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对策一：完善识别与评估机制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对策二：制定个性化干预措施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对策三：加强师资队伍建设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对策四：促进家校紧密合作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学生心理求助意愿低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由于种种原因，如担心被歧视、缺乏信任感等，许多学生在遇到心理问题时不愿意主动寻求帮助。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学生心理健康问题日益突出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随着社会压力增大，学生面临的心理问题越来越多，如焦虑、抑郁等。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校园心理危机事件频发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近年来，校园心理危机事件如自杀、暴力等不断发生，严重影响学生的身心健康和学校的教学秩序。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保障学生身心健康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心理危机干预能够及时帮助学生解决心理问题，避免病情恶化，保障学生的身心健康。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维护学校教学秩序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校园心理危机事件会严重影响学校的教学秩序和师生安全，心理危机干预有助于维护学校的正常运转。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促进社会和谐稳定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学生是国家的未来和希望，他们的心理健康状况直接关系到社会的和谐稳定。心理危机干预有助于减少校园心理危机事件的发生，为社会的和谐稳定做出贡献。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干预的重要性与紧迫性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缺乏统一的心理危机识别标准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目前，学校对心理危机的识别主要依赖于教师的个人经验和判断，缺乏统一的标准和科学的评估工具。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评估过程主观性强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心理危机的评估往往依赖于教师的主观判断，容易受到个人偏见和情感因素的影响，导致评估结果不准确。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忽视个体差异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每个学生的心理特点和成长背景都不同，而学校在识别和评估心理危机时往往忽视个体差异，采用一刀切的方式，导致部分学生被误判或忽视。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识别与评估不足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76" b="89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学校在心理危机干预方面往往采取单一的措施，如心理咨询、心理辅导等，缺乏针对不同学生和不同问题的个性化干预措施。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学校在心理危机干预后往往缺乏对学生的长期跟踪和反馈，无法及时了解学生的变化和需求，导致干预效果不佳。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干预措施缺乏针对性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缺乏长期跟踪和反馈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干预措施单一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74" r="31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172" r="3117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目前，学校中心理健康教育的专业教师数量不足，无法满足学生的需求，导致心理危机干预工作难以开展。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专业教师匮乏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学校对教师的心理健康教育培训不足，导致教师缺乏必要的心理健康知识和技能，无法有效地识别和干预学生的心理危机。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师资力量不足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家校沟通不畅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学校在心理危机干预方面与家长的沟通不畅，家长往往不了解学校的干预措施和效果，导致家校合作不紧密。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家长参与度低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家长在心理危机干预中的参与度低，往往只是被动地接受学校的安排和通知，缺乏主动参与和合作的态度。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0" r="23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家校合作不紧密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对策一：完善识别与评估机制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147" b="61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039" b="90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建立心理危机预警系统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制定心理危机预警指标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通过综合分析学生的心理状态、行为表现、社会交往等方面，制定科学合理的心理危机预警指标。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建立心理危机预警数据库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对学生的心理健康状况进行定期测评，并将结果录入心理危机预警数据库，以便及时发现潜在的心理危机。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实时监测与预警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利用大数据、人工智能等技术手段，对心理危机预警数据库进行实时监测与分析，一旦发现异常情况，立即启动预警机制。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根据学生的年龄、性别、文化背景等特点，制定针对性的心理健康测评方案。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制定测评方案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组织专业的心理健康测评人员，定期开展心理健康测评工作，确保测评结果的客观性和准确性。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实施测评工作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对测评结果进行深入分析，及时发现学生存在的心理问题，并将结果反馈给学校相关部门和家长，以便采取相应的干预措施。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测评结果分析与反馈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定期开展心理健康测评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50" r="1375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通过宣传、讲座等形式，增强师生对心理健康的重视程度，提高心理健康意识。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增强师生心理健康意识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将心理健康知识纳入学校课程体系，通过课堂教学、课外活动等方式，普及心理健康知识，帮助学生掌握基本的心理调适技能。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普及心理健康知识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加强对学校心理辅导人员的专业培训，提高其心理辅导能力和水平，为学生提供更加专业的心理支持和服务。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培养专业心理辅导队伍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加强师生心理健康培训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对策二：制定个性化干预措施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167" r="716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针对突发事件、重大创伤等急性危机，制定紧急干预方案，包括提供即时心理援助、稳定情绪、减轻应激反应等。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急性危机干预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针对长期压力、抑郁、焦虑等慢性危机，制定持续性的干预方案，包括心理咨询、心理治疗、心理教育等。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慢性危机干预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针对不同年级、性别、文化背景等特殊群体的心理危机，制定有针对性的干预方案，以满足其特殊需求。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特殊群体危机干预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针对不同危机类型制定干预方案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042" r="1304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个体心理咨询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团体心理辅导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在线心理援助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心理热线电话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提供多元化心理支持服务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提供一对一的心理咨询服务，帮助学生解决心理困惑、增强心理韧性。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利用网络平台提供在线心理援助服务，方便学生随时获得心理支持。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组织团体心理辅导活动，让学生在团体中获得归属感、提高社交技能。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设立心理热线电话，为学生提供即时心理援助和危机干预。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https://d.book118.com/588005047057006032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2024-09-09T22:11:27.432</cp:lastPrinted>
  <dcterms:created xsi:type="dcterms:W3CDTF">2024-09-09T14:11:27Z</dcterms:created>
  <dcterms:modified xsi:type="dcterms:W3CDTF">2024-09-09T14:11:29Z</dcterms:modified>
</cp:coreProperties>
</file>