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RNJPSP+MS-UIGothic"/>
      <p:regular r:id="rId16"/>
    </p:embeddedFont>
    <p:embeddedFont>
      <p:font typeface="WGDMUJ+WVOKVI+ArialMT"/>
      <p:regular r:id="rId17"/>
    </p:embeddedFont>
    <p:embeddedFont>
      <p:font typeface="JCDRQA+PISBLI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B294E-DD32-49B7-BD96-F7EEDB2B8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8E223-42D1-40D0-93BA-AAA7FF77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767A4-BFEF-4C16-AF36-F9F6173B6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80026-17BD-450A-80D4-D7185B79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D0BAA-8D7A-4C84-B9EE-176A7E8A1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B27C2-B8B3-4AB7-A32B-9479A6784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D2FED-5EDE-4AEC-8FCA-F0D3C92BB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7B61D-FEF7-444C-8DD9-323DF8E79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0CD4E-0E3E-43B7-B3A7-8271CA952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4C3D0-B3AA-47EA-BE52-327BEE420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FDE7C-F033-4C27-AC3A-B1DE516A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7052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2485" y="1871412"/>
            <a:ext cx="43719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A34713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A34713"/>
                </a:solidFill>
                <a:latin typeface="RNJPSP+MS-UIGothic"/>
                <a:cs typeface="RNJPSP+MS-UIGothic"/>
              </a:rPr>
              <a:t>阻</a:t>
            </a:r>
            <a:r>
              <a:rPr sz="4050">
                <a:solidFill>
                  <a:srgbClr val="A34713"/>
                </a:solidFill>
                <a:latin typeface="SimSun"/>
                <a:cs typeface="SimSun"/>
              </a:rPr>
              <a:t>焊设备课</a:t>
            </a:r>
            <a:r>
              <a:rPr sz="4050">
                <a:solidFill>
                  <a:srgbClr val="A34713"/>
                </a:solidFill>
                <a:latin typeface="RNJPSP+MS-UIGothic"/>
                <a:cs typeface="RNJPSP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78804" y="2839604"/>
            <a:ext cx="1571625" cy="2205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目</a:t>
            </a:r>
          </a:p>
          <a:p>
            <a:pPr marL="0" marR="0">
              <a:lnSpc>
                <a:spcPts val="4950"/>
              </a:lnSpc>
              <a:spcBef>
                <a:spcPts val="42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29450" y="4233100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22409"/>
                </a:solidFill>
                <a:latin typeface="WGDMUJ+WVOKVI+ArialMT"/>
                <a:cs typeface="WGDMUJ+WVOKVI+ArialMT"/>
              </a:rPr>
              <a:t>•</a:t>
            </a:r>
            <a:r>
              <a:rPr sz="2450" spc="128">
                <a:solidFill>
                  <a:srgbClr val="522409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22409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522409"/>
                </a:solidFill>
                <a:latin typeface="RNJPSP+MS-UIGothic"/>
                <a:cs typeface="RNJPSP+MS-UIGothic"/>
              </a:rPr>
              <a:t>阻</a:t>
            </a:r>
            <a:r>
              <a:rPr sz="2400">
                <a:solidFill>
                  <a:srgbClr val="522409"/>
                </a:solidFill>
                <a:latin typeface="SimSun"/>
                <a:cs typeface="SimSun"/>
              </a:rPr>
              <a:t>焊设备</a:t>
            </a:r>
            <a:r>
              <a:rPr sz="2400">
                <a:solidFill>
                  <a:srgbClr val="522409"/>
                </a:solidFill>
                <a:latin typeface="RNJPSP+MS-UIGothic"/>
                <a:cs typeface="RNJPSP+MS-UIGothic"/>
              </a:rPr>
              <a:t>的</a:t>
            </a:r>
            <a:r>
              <a:rPr sz="2400">
                <a:solidFill>
                  <a:srgbClr val="522409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22409"/>
                </a:solidFill>
                <a:latin typeface="RNJPSP+MS-UIGothic"/>
                <a:cs typeface="RNJPSP+MS-UIGothic"/>
              </a:rPr>
              <a:t>展</a:t>
            </a:r>
            <a:r>
              <a:rPr sz="2400">
                <a:solidFill>
                  <a:srgbClr val="522409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522409"/>
                </a:solidFill>
                <a:latin typeface="RNJPSP+MS-UIGothic"/>
                <a:cs typeface="RNJPSP+MS-UIGothic"/>
              </a:rPr>
              <a:t>与未来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41320" y="158451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A34713"/>
                </a:solidFill>
                <a:latin typeface="JCDRQA+PISBLI+MicrosoftYaHei-Bold"/>
                <a:cs typeface="JCDRQA+PISBL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78959" y="2593352"/>
            <a:ext cx="53435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阻</a:t>
            </a: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焊设备</a:t>
            </a: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焊设备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的定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14915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714915"/>
                </a:solidFill>
                <a:latin typeface="RNJPSP+MS-UIGothic"/>
                <a:cs typeface="RNJPSP+MS-UIGothic"/>
              </a:rPr>
              <a:t>阻</a:t>
            </a:r>
            <a:r>
              <a:rPr sz="1600">
                <a:solidFill>
                  <a:srgbClr val="714915"/>
                </a:solidFill>
                <a:latin typeface="SimSun"/>
                <a:cs typeface="SimSun"/>
              </a:rPr>
              <a:t>焊设备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NJPSP+MS-UIGothic"/>
                <a:cs typeface="RNJPSP+MS-UIGothic"/>
              </a:rPr>
              <a:t>高效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92918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焊设备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是一种利用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流通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工件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生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量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行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接的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。它具有高效、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能、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保等特点，广泛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用于汽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家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、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子等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焊设备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快速完成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接，提高生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FFFFFF"/>
                </a:solidFill>
                <a:latin typeface="RNJPSP+MS-UIGothic"/>
                <a:cs typeface="RNJPSP+MS-UIGothic"/>
              </a:rPr>
              <a:t>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14915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714915"/>
                </a:solidFill>
                <a:latin typeface="RNJPSP+MS-UIGothic"/>
                <a:cs typeface="RNJPSP+MS-UIGothic"/>
              </a:rPr>
              <a:t>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焊设备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采用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能作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为热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源，相比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传统焊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接方式更加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焊设备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在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接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程中不会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生有害气体和烟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，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对环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222375" y="522780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826884" y="522780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RNJPSP+MS-UIGothic"/>
                <a:cs typeface="RNJPSP+MS-UIGothic"/>
              </a:rPr>
              <a:t>境友好。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焊设备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的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用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DRQA+PISBLI+MicrosoftYaHei-Bold"/>
                <a:cs typeface="JCDRQA+PISBL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DRQA+PISBLI+MicrosoftYaHei-Bold"/>
                <a:cs typeface="JCDRQA+PISBL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DRQA+PISBLI+MicrosoftYaHei-Bold"/>
                <a:cs typeface="JCDRQA+PISBL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E681B"/>
                </a:solidFill>
                <a:latin typeface="RNJPSP+MS-UIGothic"/>
                <a:cs typeface="RNJPSP+MS-UIGothic"/>
              </a:rPr>
              <a:t>汽</a:t>
            </a:r>
            <a:r>
              <a:rPr sz="2000" spc="25">
                <a:solidFill>
                  <a:srgbClr val="AE681B"/>
                </a:solidFill>
                <a:latin typeface="SimSun"/>
                <a:cs typeface="SimSun"/>
              </a:rPr>
              <a:t>车</a:t>
            </a:r>
            <a:r>
              <a:rPr sz="2000" spc="25">
                <a:solidFill>
                  <a:srgbClr val="AE681B"/>
                </a:solidFill>
                <a:latin typeface="RNJPSP+MS-UIGothic"/>
                <a:cs typeface="RNJPSP+MS-UIGothic"/>
              </a:rPr>
              <a:t>制造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E681B"/>
                </a:solidFill>
                <a:latin typeface="RNJPSP+MS-UIGothic"/>
                <a:cs typeface="RNJPSP+MS-UIGothic"/>
              </a:rPr>
              <a:t>家用</a:t>
            </a:r>
            <a:r>
              <a:rPr sz="2000" spc="25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2000">
                <a:solidFill>
                  <a:srgbClr val="AE681B"/>
                </a:solidFill>
                <a:latin typeface="RNJPSP+MS-UIGothic"/>
                <a:cs typeface="RNJPSP+MS-UIGothic"/>
              </a:rPr>
              <a:t>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AE681B"/>
                </a:solidFill>
                <a:latin typeface="RNJPSP+MS-UIGothic"/>
                <a:cs typeface="RNJPSP+MS-UIGothic"/>
              </a:rPr>
              <a:t>子</a:t>
            </a:r>
            <a:r>
              <a:rPr sz="2000" spc="25">
                <a:solidFill>
                  <a:srgbClr val="AE681B"/>
                </a:solidFill>
                <a:latin typeface="SimSun"/>
                <a:cs typeface="SimSun"/>
              </a:rPr>
              <a:t>产</a:t>
            </a:r>
            <a:r>
              <a:rPr sz="2000">
                <a:solidFill>
                  <a:srgbClr val="AE681B"/>
                </a:solidFill>
                <a:latin typeface="RNJPSP+MS-UIGothic"/>
                <a:cs typeface="RNJPSP+MS-UIGothic"/>
              </a:rPr>
              <a:t>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焊设备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广泛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用于汽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车车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身和零部件的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接，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车门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架、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机等。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家用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器中的金属部件如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冰箱、洗衣机等也常常采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用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焊设备进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行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接。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子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品的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路板、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器等需要精密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接的部件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也常常使用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焊设备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焊设备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的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展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E681B"/>
                </a:solidFill>
                <a:latin typeface="RNJPSP+MS-UIGothic"/>
                <a:cs typeface="RNJPSP+MS-UIGothic"/>
              </a:rPr>
              <a:t>初期</a:t>
            </a: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AE681B"/>
                </a:solidFill>
                <a:latin typeface="RNJPSP+MS-UIGothic"/>
                <a:cs typeface="RNJPSP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AE681B"/>
                </a:solidFill>
                <a:latin typeface="RNJPSP+MS-UIGothic"/>
                <a:cs typeface="RNJPSP+MS-UIGothic"/>
              </a:rPr>
              <a:t>展</a:t>
            </a: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AE681B"/>
                </a:solidFill>
                <a:latin typeface="RNJPSP+MS-UIGothic"/>
                <a:cs typeface="RNJPSP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AE681B"/>
                </a:solidFill>
                <a:latin typeface="RNJPSP+MS-UIGothic"/>
                <a:cs typeface="RNJPSP+MS-UIGothic"/>
              </a:rPr>
              <a:t>代</a:t>
            </a: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AE681B"/>
                </a:solidFill>
                <a:latin typeface="RNJPSP+MS-UIGothic"/>
                <a:cs typeface="RNJPSP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早期的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焊设备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采用手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操作，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量不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定，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效率低下。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随着技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步，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逐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渐实现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自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化和智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能化，提高了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量和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代的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焊设备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已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高度自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化和智能化的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特点，能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精确控制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和高效生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351E00"/>
                </a:solidFill>
                <a:latin typeface="RNJPSP+MS-UIGothic"/>
                <a:cs typeface="RNJPS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41320" y="158451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A34713"/>
                </a:solidFill>
                <a:latin typeface="JCDRQA+PISBLI+MicrosoftYaHei-Bold"/>
                <a:cs typeface="JCDRQA+PISBL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78959" y="2593352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阻</a:t>
            </a: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焊设备</a:t>
            </a: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焊设备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的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接原理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JCDRQA+PISBLI+MicrosoftYaHei-Bold"/>
                <a:cs typeface="JCDRQA+PISBL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焊设备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通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将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流通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两个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极之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的工件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生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，使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工件熔化并形成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接接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JCDRQA+PISBLI+MicrosoftYaHei-Bold"/>
                <a:cs typeface="JCDRQA+PISBLI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程中，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极施加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力以使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工件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密接触，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一步增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强电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在工件中的流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，提高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焊设备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的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路系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焊设备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的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路系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包括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源、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接控制器和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接机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三部分。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4827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源提供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接所需的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接控制器控制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程的各种参数，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接机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头则负责电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极的移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和施加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RNJPSP+MS-UIGothic"/>
                <a:cs typeface="RNJPSP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焊设备</a:t>
            </a:r>
            <a:r>
              <a:rPr sz="3000">
                <a:solidFill>
                  <a:srgbClr val="AE681B"/>
                </a:solidFill>
                <a:latin typeface="RNJPSP+MS-UIGothic"/>
                <a:cs typeface="RNJPSP+MS-UIGothic"/>
              </a:rPr>
              <a:t>的控制系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控制系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是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阻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焊设备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的重要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成部分，它控制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的运行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585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控制系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包括各种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感器、控制器和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行器，能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够监测焊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程中的各种参数，如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流、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力等，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确保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接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量的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351E00"/>
                </a:solidFill>
                <a:latin typeface="RNJPSP+MS-UIGothic"/>
                <a:cs typeface="RNJPSP+MS-UIGothic"/>
              </a:rPr>
              <a:t>定性和一致性。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41320" y="2112042"/>
            <a:ext cx="3332559" cy="30991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A34713"/>
                </a:solidFill>
                <a:latin typeface="JCDRQA+PISBLI+MicrosoftYaHei-Bold"/>
                <a:cs typeface="JCDRQA+PISBL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78375" y="2261120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阻</a:t>
            </a: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焊设备</a:t>
            </a: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的</a:t>
            </a: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类</a:t>
            </a:r>
            <a:r>
              <a:rPr sz="4950">
                <a:solidFill>
                  <a:srgbClr val="A34713"/>
                </a:solidFill>
                <a:latin typeface="RNJPSP+MS-UIGothic"/>
                <a:cs typeface="RNJPSP+MS-UIGothic"/>
              </a:rPr>
              <a:t>型与</a:t>
            </a: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78375" y="3166629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https://d.book118.com/588007052105006041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SimSun</vt:lpstr>
      <vt:lpstr>RNJPSP+MS-UIGothic</vt:lpstr>
      <vt:lpstr>WGDMUJ+WVOKVI+ArialMT</vt:lpstr>
      <vt:lpstr>Times New Roman</vt:lpstr>
      <vt:lpstr>JCDRQA+PISBLI+MicrosoftYaHei-Bold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2024-09-20T12:58:22.690</cp:lastPrinted>
  <dcterms:created xsi:type="dcterms:W3CDTF">2024-09-20T04:58:22Z</dcterms:created>
  <dcterms:modified xsi:type="dcterms:W3CDTF">2024-09-20T04:58:23Z</dcterms:modified>
</cp:coreProperties>
</file>