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27196A-30C3-4824-A2AF-88971F64A5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5F3D8E-0015-48E4-870D-592036381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85CA32-7C11-45A1-90B6-2A0D42121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C68337-D5B0-43F5-8DEF-E9DF561E5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63572-6E1C-48BF-A4DB-29575ED91E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93438D-7D5F-4F48-8E4B-C691E2C5EE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E5489A-35C4-410D-9769-923B0CC8A7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00AD93-9F69-476C-A4C2-C1A30DCA5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7E29AC-8650-4117-8B52-EECA5F48B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18413-46FE-446F-B91B-7478AF34C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D58AD-6AE4-466B-83E8-63C27EA89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0705714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儿童维生素缺乏症的预防与治疗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儿童维生素缺乏症的原因及危害</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儿童维生素缺乏症的预防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儿童维生素缺乏症的治疗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儿童维生素缺乏症的护理与康复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38" r="2138"/>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预防和治疗维生素缺乏症对于保障儿童健康具有重要意义。</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儿童期是生长发育的关键时期，维生素缺乏可能导致不可逆的生长发育障碍。</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本指南旨在为家长和医护人员提供儿童维生素缺乏症的预防和治疗建议。</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维生素缺乏症是指由于维生素摄入不足或吸收利用障碍导致的疾病状态。</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根据缺乏的维生素种类，维生素缺乏症可分为水溶性维生素和脂溶性维生素两大类。</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水溶性维生素包括维生素B1、B2、B6、B12、C等，脂溶性维生素包括维生素A、D、E、K等。</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维生素缺乏症的定义和分类</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儿童维生素缺乏症的原因及危害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儿童偏食、挑食或饮食单一，导致某些维生素摄入不足。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饮食结构不合理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过度烹饪或烹饪方式不当，导致食物中维生素大量流失。</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烹饪方式不当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摄入不足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如慢性腹泻、肝胆疾病等，影响维生素的吸收和利用。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某些药物如抗生素、抗癫痫药等，可能影响维生素的吸收和利用。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吸收障碍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药物影响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消化系统疾病</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生长发育迅速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儿童处于生长发育阶段，对维生素的需求量相对增加。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特殊生理状态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如孕妇、哺乳期妇女等，对维生素的需求量也会增加。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1" r="249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需要量增加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生长发育迟缓</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免疫力下降</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神经系统受损</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其他症状</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危害及影响</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某些维生素如B族维生素缺乏，可能导致神经系统受损，表现为烦躁、易怒、注意力不集中等症状。</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维生素缺乏会影响免疫系统的正常功能，使儿童易患感染性疾病。</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长期维生素缺乏可能导致儿童生长发育迟缓，身高、体重等指标低于同龄人。</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如夜盲症（维生素A缺乏）、坏血病（维生素C缺乏）等。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儿童维生素缺乏症的预防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均衡饮食</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多样化食物选择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适量摄入脂肪</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确保儿童摄入足够的维生素含量，饮食应包含各类食物，特别是富含维生素的蔬菜、水果、全谷类和蛋白质来源。</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鼓励儿童尝试各种食物，以获得不同种类的维生素。例如，橙色和绿色蔬菜富含维生素A和维生素C，而动物性食品则富含维生素B12。</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某些维生素（如维生素A、D、E和K）是脂溶性的，需要脂肪来帮助吸收。因此，儿童的饮食中应包含适量的健康脂肪。</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合理饮食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补充维生素制剂</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在某些情况下，如儿童饮食受限或特定维生素缺乏风险增加时，医生可能会建议补充维生素制剂。</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补充维生素时应遵循医生的建议，确保剂量适合儿童的年龄和健康状况。过量摄入某些维生素也可能对健康造成负面影响。</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选择经过认证、信誉良好的品牌，确保维生素制剂的质量和安全性。</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根据需要补充</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合适剂量</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选择优质产品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https://d.book118.com/588007057140006043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2024-09-23T17:02:46.374</cp:lastPrinted>
  <dcterms:created xsi:type="dcterms:W3CDTF">2024-09-23T09:02:46Z</dcterms:created>
  <dcterms:modified xsi:type="dcterms:W3CDTF">2024-09-23T09:02:48Z</dcterms:modified>
</cp:coreProperties>
</file>