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6E607-0A70-48D1-93B1-9D2F9C52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99ABE-BCAF-4A0C-8789-E33568EA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49D1A-63C5-4A56-AD60-3F0942EB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54FA8-9234-4106-919E-2467D713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404FEE-9A4A-40B9-9464-E395E9661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1DF07-2E74-4C86-BE39-0B3CAAC7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F2EE7-D9E1-4D6C-AF2E-CAA06C32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72ED8-DA9D-409D-A4DA-DB88B926A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DF248-6ECB-4E06-8D73-9E1171A9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A96C-8287-41DF-8AD0-E3EC57A9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28FF3-0855-4736-AFE9-90DAECD7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71130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北师大版二年级语文下教师教学总结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48" r="1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北师大版二年级语文下册教材，遵循《义务教育语文课程标准》的理念，注重培养学生的语文素养和综合能力。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通过本册教材的学习，学生能够掌握基本的语文知识，提高阅读、写作、口语交际等能力，培养良好的学习习惯和人文素养。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以学生为中心，注重学生的个性发展和自主学习能力培养。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采用多种教学方法，如情景教学、合作学习、探究学习等，激发学生的学习兴趣和主动性，提高教学效果。同时，注重与学生的沟通与交流，及时了解学生的学习情况和需求，调整教学策略。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教学理念与策略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分析教材的编写特点、结构、内容以及各单元之间的联系，为教学提供指导。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重点难点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明确教材的教学目标，包括知识、能力、情感态度等方面的要求。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识别教材中的重点和难点，为教学提供针对性。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根据教材特点和教学目标，选择合适的教学方法，如讲解、讨论、演示、练习等。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具体描述如何在教学过程中实施这些方法，包括课前准备、课堂实施和课后反馈等环节。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利用多媒体、实物展示等教学手段，增强教学效果。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教学方法选择与实施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根据教学需要，对教材内容进行适当调整和整合，使之更加符合学生的实际需求。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结合实际情况，对教材内容进行创新和拓展，增加一些与现实生活相关的内容，激发学生的学习兴趣。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鼓励学生参与课堂互动，通过提问、讨论等方式，提高学生的思维能力和表达能力。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教学内容整合与创新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教学效果与评价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https://d.book118.com/588007113042006023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2024-08-29T19:13:50.435</cp:lastPrinted>
  <dcterms:created xsi:type="dcterms:W3CDTF">2024-08-29T11:13:50Z</dcterms:created>
  <dcterms:modified xsi:type="dcterms:W3CDTF">2024-08-29T11:13:52Z</dcterms:modified>
</cp:coreProperties>
</file>