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Repared!$A$1:$A$1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Repared!$B$1:$B$2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Repared!$C$1:$C$2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Repared!$D$1:$D$1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Repared!$E$1:$E$2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Repared!$F$1:$F$2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Repared!$G$1:$G$1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Repared!$H$1:$H$2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Repared!$I$1:$I$2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Repared!$J$1:$J$1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Repared!$K$1:$K$2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Repared!$L$1:$L$2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Repared!$M$1:$M$1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Repared!$N$1:$N$2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Repared!$O$1:$O$2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Repared!$P$1:$P$1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Repared!$Q$1:$Q$2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Repared!$R$1:$R$2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Repared!$S$1:$S$1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Repared!$T$1:$T$2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Repared!$U$1:$U$2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Repared!$V$1:$V$1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Repared!$W$1:$W$2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Repared!$X$1:$X$2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Repared!$Y$1:$Y$1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Repared!$Z$1:$Z$2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Repared!$[$1:$[$2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Repared!$\$1:$\$1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Repared!$]$1:$]$2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Repared!$^$1:$^$2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Repared!$_$1:$_$1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Repared!$`$1:$`$2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Repared!$a$1:$a$2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Repared!$b$1:$b$1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Repared!$c$1:$c$2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Repared!$d$1:$d$2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Repared!$e$1:$e$1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Repared!$f$1:$f$2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Repared!$g$1:$g$2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Repared!$h$1:$h$1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Repared!$i$1:$i$2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Repared!$j$1:$j$2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Repared!$k$1:$k$1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Repared!$l$1:$l$2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Repared!$m$1:$m$2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Repared!$n$1:$n$1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Repared!$o$1:$o$2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Repared!$p$1:$p$2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Repared!$q$1:$q$1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Repared!$r$1:$r$2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Repared!$s$1:$s$2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Repared!$t$1:$t$1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Repared!$u$1:$u$2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Repared!$v$1:$v$2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Repared!$w$1:$w$1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Repared!$x$1:$x$2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Repared!$y$1:$y$2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Repared!$z$1:$z$1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Repared!${$1:${$2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Repared!$|$1:$|$2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Repared!$}$1:$}$1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Repared!$~$1:$~$2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Repared!$$1:$$2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Repared!$$1:$$1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Repared!$$1:$$2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Repared!$$1:$$2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Repared!$$1:$$1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Repared!$$1:$$2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Repared!$$1:$$2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Repared!$$1:$$1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Repared!$$1:$$2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Repared!$$1:$$2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Repared!$$1:$$1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Repared!$$1:$$2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Repared!$$1:$$2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Repared!$$1:$$1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Repared!$$1:$$2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Repared!$$1:$$2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Repared!$$1:$$1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Repared!$$1:$$2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Repared!$$1:$$2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Repared!$$1:$$1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Repared!$$1:$$2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Repared!$$1:$$2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Repared!$$1:$$1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Repared!$$1:$$2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Repared!$$1:$$2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Repared!$$1:$$1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Repared!$$1:$$2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Repared!$$1:$$2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Repared!$$1:$$1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Repared!$$1:$$2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Repared!$$1:$$2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Repared!$$1:$$1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Repared!$$1:$$2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 $1:$ 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2D72FAC-7FB6-427E-89DC-883B918F059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995E5-2622-4C1E-B597-A27F6AB45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136CE-86F1-400C-9F41-168387100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12D70-7401-4AC5-AF6C-73459A0A0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DDBF82-D8BF-4B64-8229-7AE289D4E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DE90D9-230D-4538-BB4E-1218A6A33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CDA458-E6F8-42B6-A2A0-6514D64C5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E7E28E-F740-4BA4-8FFD-45A8C3F88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36C304-3494-4C8F-9C3E-3FE890D15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311152-CECD-42D9-BA99-C45852F2B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078E0-3905-476B-8255-5CAEF5BCB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A3796-E266-4271-9A50-FB853830C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1BA1A9-8B5E-4B80-A70F-6C90C264A2F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EBF2EA8-B106-4BE6-8896-5683981B398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Relationship Id="rId4" Type="http://schemas.openxmlformats.org/officeDocument/2006/relationships/chart" Target="../charts/chart3.xml" /><Relationship Id="rId5" Type="http://schemas.openxmlformats.org/officeDocument/2006/relationships/chart" Target="../charts/char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5.xml" /><Relationship Id="rId3" Type="http://schemas.openxmlformats.org/officeDocument/2006/relationships/chart" Target="../charts/chart6.xml" /><Relationship Id="rId4" Type="http://schemas.openxmlformats.org/officeDocument/2006/relationships/chart" Target="../charts/chart7.xml" /><Relationship Id="rId5" Type="http://schemas.openxmlformats.org/officeDocument/2006/relationships/chart" Target="../charts/chart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9.xml" /><Relationship Id="rId3" Type="http://schemas.openxmlformats.org/officeDocument/2006/relationships/chart" Target="../charts/chart10.xml" /><Relationship Id="rId4" Type="http://schemas.openxmlformats.org/officeDocument/2006/relationships/chart" Target="../charts/chart11.xml" /><Relationship Id="rId5" Type="http://schemas.openxmlformats.org/officeDocument/2006/relationships/chart" Target="../charts/char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3.xml" /><Relationship Id="rId3" Type="http://schemas.openxmlformats.org/officeDocument/2006/relationships/chart" Target="../charts/chart14.xml" /><Relationship Id="rId4" Type="http://schemas.openxmlformats.org/officeDocument/2006/relationships/chart" Target="../charts/chart15.xml" /><Relationship Id="rId5" Type="http://schemas.openxmlformats.org/officeDocument/2006/relationships/chart" Target="../charts/char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7.xml" /><Relationship Id="rId3" Type="http://schemas.openxmlformats.org/officeDocument/2006/relationships/chart" Target="../charts/chart18.xml" /><Relationship Id="rId4" Type="http://schemas.openxmlformats.org/officeDocument/2006/relationships/chart" Target="../charts/chart19.xml" /><Relationship Id="rId5" Type="http://schemas.openxmlformats.org/officeDocument/2006/relationships/chart" Target="../charts/char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1.xml" /><Relationship Id="rId3" Type="http://schemas.openxmlformats.org/officeDocument/2006/relationships/chart" Target="../charts/chart22.xml" /><Relationship Id="rId4" Type="http://schemas.openxmlformats.org/officeDocument/2006/relationships/chart" Target="../charts/chart23.xml" /><Relationship Id="rId5" Type="http://schemas.openxmlformats.org/officeDocument/2006/relationships/chart" Target="../charts/chart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5.xml" /><Relationship Id="rId3" Type="http://schemas.openxmlformats.org/officeDocument/2006/relationships/chart" Target="../charts/chart26.xml" /><Relationship Id="rId4" Type="http://schemas.openxmlformats.org/officeDocument/2006/relationships/chart" Target="../charts/chart27.xml" /><Relationship Id="rId5" Type="http://schemas.openxmlformats.org/officeDocument/2006/relationships/chart" Target="../charts/chart2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9.xml" /><Relationship Id="rId3" Type="http://schemas.openxmlformats.org/officeDocument/2006/relationships/chart" Target="../charts/chart30.xml" /><Relationship Id="rId4" Type="http://schemas.openxmlformats.org/officeDocument/2006/relationships/chart" Target="../charts/chart31.xml" /><Relationship Id="rId5" Type="http://schemas.openxmlformats.org/officeDocument/2006/relationships/chart" Target="../charts/chart3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10041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销售团队业绩提升的策略与方法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513792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5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业绩提升的重要性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销售团队业绩分析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优化销售团队组织结构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销售技巧提升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创新销售策略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结束语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41"/>
          <p:cNvSpPr/>
          <p:nvPr/>
        </p:nvSpPr>
        <p:spPr>
          <a:xfrm rot="10800000" flipV="1">
            <a:off x="360" y="2880"/>
            <a:ext cx="1206360" cy="1256400"/>
          </a:xfrm>
          <a:custGeom>
            <a:gdLst>
              <a:gd name="textAreaLeft" fmla="*/ 0 w 1206360"/>
              <a:gd name="textAreaRight" fmla="*/ 1206720 w 1206360"/>
              <a:gd name="textAreaTop" fmla="*/ 360 h 1256400"/>
              <a:gd name="textAreaBottom" fmla="*/ 1257120 h 1256400"/>
            </a:gd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DBACE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9080" tIns="19080" rIns="19080" bIns="19080" anchor="ctr">
            <a:noAutofit/>
          </a:bodyPr>
          <a:lstStyle/>
          <a:p>
            <a:pPr algn="ctr" defTabSz="412920">
              <a:lnSpc>
                <a:spcPct val="100000"/>
              </a:lnSpc>
            </a:pPr>
            <a:endParaRPr lang="en-US" sz="1500" b="0" strike="noStrike" spc="-1">
              <a:solidFill>
                <a:srgbClr val="000000"/>
              </a:solidFill>
              <a:latin typeface="Helvetica Light"/>
              <a:ea typeface="Helvetica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业绩提升的重要性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为什么需要提升销售团队的业绩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提升销售团队的业绩是公司发展的重要指标，业绩的提升可以直接增加公司的收入来源，同时还能提高团队成员的士气和凝聚力，全员参与提升销售业绩，为公司的长期发展打下坚实基础。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业绩提升的好处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拓展市场空间，提升市场竞争力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增加市场份额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满足客户需求，建立长期合作关系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提高客户满意度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团队业绩提升，激励团队继续努力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带动整个团队发展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0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0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0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0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0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0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0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1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1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1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1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1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1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1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1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2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2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2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2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2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2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2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3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业绩下滑的危害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业绩下滑将影响公司盈利能力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公司面临亏损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业绩下滑可能导致团队动力下降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团队成员丧失信心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业绩下滑，员工流失，公司稳定性受影响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可能导致员工流失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41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42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43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44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45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46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47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48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49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50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51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52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53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54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55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56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57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58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59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60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1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62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3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4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65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66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67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68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69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70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1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业绩提升的挑战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需寻找差异化竞争策略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市场竞争激烈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需及时调整产品和服务策略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客户需求变化快速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需灵活应对市场变化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营销环境不确定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83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挑战如何应对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根据市场情况调整销售方向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制定明确的销售策略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培训团队，提升销售技能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建立高效的销售团队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提高销售效率，减少资源浪费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不断优化销售流程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94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95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96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97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98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99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00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01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02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03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04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05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06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7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08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09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10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11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12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13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4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15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16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17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18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19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20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21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22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23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24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2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销售团队业绩分析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业绩评估指标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0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反映销售表现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销售额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转化率指标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成交率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客户体验重要指标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客户满意度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240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1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2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43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销售报表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提供销售数据总结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用于评估团队表现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46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定期会议讨论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团队成员共同分析业绩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交流改进建议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49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业绩分析工具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2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53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数据分析软件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提供数据展示和分析功能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帮助发现销售趋势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5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256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257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58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259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60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61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62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263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64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265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266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67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68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69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270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271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272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73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74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75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276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77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78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79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280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81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282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283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84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85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业绩分析方法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7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评估内部优势和外部机会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SWOT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考虑宏观环境因素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PESTLE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了解市场竞争格局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竞争对手分析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96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97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98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99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00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1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02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03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04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05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06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07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08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9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10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11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12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13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14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15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16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17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18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19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20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21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2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23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24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25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26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业绩不佳的原因分析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8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业绩不佳可能是由于市场定位不准确，引发客户流失；销售技巧不够，导致成交率低下；客户需求不明确，没有满足客户期望。团队需要针对这些问题制定相应的改进计划，提升整体业绩水平。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9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3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优化销售团队组织结构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设计合理的组织结构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为了提升销售团队的整体业绩，必须制定明确的岗位职责，确保每个成员都清楚自己的工作范围。同时，建立有效的绩效考核制度可以激励团队成员积极工作，推动业绩提升。另外，激励机制的建立也是重要的一环，可以帮助团队保持高水平的工作动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3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优化团队沟通机制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沟通无障碍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定期团队会议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促进信息流通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信息共享平台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有效沟通渠道的建立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35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5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5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5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5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5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5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5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5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5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6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6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6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6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6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6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6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6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6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6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7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7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7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7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7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7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7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7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团队协作能力培养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2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增进团队凝聚力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培养全面发展能力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岗位轮岗培训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强化协作能力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团队合作意识的培养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391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92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93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94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95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6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97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98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99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00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401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402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03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04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05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406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407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408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09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10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1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412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13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14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15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416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7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418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419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20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21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团队文化建设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营造良好工作氛围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建立积极向上的团队文化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激励团队成员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奖励制度的建立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共同发展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提倡团队合作精神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433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4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435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36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优化团队沟通机制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定期会议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信息共享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有效渠道建立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39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团队协作能力培养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建设活动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轮岗培训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合作意识培养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42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团队文化建设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积极向上文化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合作精神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奖励制度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团队效率提升策略比较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45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46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设计合理的组织结构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明确岗位职责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绩效考核制度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激励机制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48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449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450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51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452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53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54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55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456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57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458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459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60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61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62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463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464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465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66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67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8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469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70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71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72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473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74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475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476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77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78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80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优化销售团队的组织结构、沟通机制、协作能力和团队文化建设等方面的策略，可以有效提升销售团队的整体业绩水平，实现更好的销售业绩表现。这些策略和方法是持续改进和优化团队运作的关键，值得团队领导者和管理者认真思考并落实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1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https://d.book118.com/588010041011006050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175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Helvetica Light</vt:lpstr>
      <vt:lpstr>DejaVu Sans</vt:lpstr>
      <vt:lpstr>Office Theme</vt:lpstr>
      <vt:lpstr>销售团队业绩提升的策略与方法</vt:lpstr>
      <vt:lpstr>目录</vt:lpstr>
      <vt:lpstr>第1章 业绩提升的重要性</vt:lpstr>
      <vt:lpstr> </vt:lpstr>
      <vt:lpstr>业绩提升的好处</vt:lpstr>
      <vt:lpstr>业绩下滑的危害</vt:lpstr>
      <vt:lpstr>业绩提升的挑战</vt:lpstr>
      <vt:lpstr>挑战如何应对</vt:lpstr>
      <vt:lpstr>第2章 销售团队业绩分析</vt:lpstr>
      <vt:lpstr>业绩评估指标</vt:lpstr>
      <vt:lpstr>业绩分析工具</vt:lpstr>
      <vt:lpstr>业绩分析方法</vt:lpstr>
      <vt:lpstr>业绩不佳的原因分析</vt:lpstr>
      <vt:lpstr>第3章 优化销售团队组织结构</vt:lpstr>
      <vt:lpstr> </vt:lpstr>
      <vt:lpstr>优化团队沟通机制</vt:lpstr>
      <vt:lpstr>团队协作能力培养</vt:lpstr>
      <vt:lpstr>团队文化建设</vt:lpstr>
      <vt:lpstr>团队效率提升策略比较</vt:lpstr>
      <vt:lpstr>总结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2024-09-29T14:49:53.940</cp:lastPrinted>
  <dcterms:created xsi:type="dcterms:W3CDTF">2024-09-29T06:49:53Z</dcterms:created>
  <dcterms:modified xsi:type="dcterms:W3CDTF">2024-09-29T06:49:57Z</dcterms:modified>
</cp:coreProperties>
</file>