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86EE3-B225-4A49-8ABC-7A30AC256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3DD02-3F19-4312-8161-9D0374D88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5C7B5-5384-4324-8793-A6FF5D22B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2A5AD-9000-4AE1-80F3-02DBBB142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692572-F547-4722-BFBE-0276716CF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BCCC14-104A-4A02-8A05-88EBBB328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5C3AAA-A56A-402E-A027-85373AFE1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23B2C-EE0B-4797-ADD0-19CF8FC0B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AF299-2ABF-49A6-BC4E-9691B3985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0B811-A6CF-4889-9F4C-D79F06C5E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CFF6A-BCE9-4D30-8DEE-F2060F7C4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10052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幼儿健康领域方案设计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方案背景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方案目标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方案内容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方案评估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方案总结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方案背景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肥胖率上升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心理问题增多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125" b="312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33" r="13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486" b="2348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幼儿健康现状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近年来，幼儿肥胖率呈上升趋势，与不良饮食习惯、缺乏运动等因素有关。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由于环境污染、饮食安全问题等原因，幼儿免疫力普遍下降，易感染疾病。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家庭、社会等因素对幼儿心理健康造成影响，心理问题如焦虑、抑郁等逐渐增多。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457" b="144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707" b="127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001" b="50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幼儿健康问题原因分析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不良饮食习惯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幼儿偏食、挑食等不良饮食习惯导致营养不均衡，引发肥胖等问题。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幼儿日常活动量不足，缺乏体育锻炼，影响身体健康。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家庭、社会环境压力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家庭和社会环境对幼儿心理健康产生影响，如父母离异、教育压力等。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良好的健康状况有助于幼儿正常生长发育，提高身体素质。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0583" b="20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783" b="27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培养良好习惯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625" b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健康的身体能够增强幼儿的免疫力，降低患病风险。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通过健康领域的教育，培养幼儿良好的生活习惯和健康意识，受益终身。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幼儿健康领域的重要性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方案目标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增强幼儿对身体健康的认识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通过开展健康主题活动，让幼儿了解身体各部位的功能和保健知识，认识到身体健康的重要性。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培养幼儿自我保护能力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教育幼儿如何预防常见疾病、意外伤害和自然灾害，提高他们的自我保护意识和能力。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2833" b="12833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提高幼儿健康意识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023" b="210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通过教育和实践，引导幼儿养成定时定量、不挑食、不暴饮暴食等良好的饮食习惯。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鼓励幼儿积极参与各种体育活动和游戏，培养他们的运动兴趣和习惯，增强身体素质。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培养幼儿健康习惯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促进幼儿运动锻炼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培养良好的饮食习惯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88" r="249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增强自信心和独立性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通过鼓励和肯定，培养幼儿的自信心和独立性，让他们在面对困难和挑战时能够积极应对。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促进情感和社会性发展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通过亲子互动、同伴交往等途径，培养幼儿良好的情感和社会性发展，提高他们的情商水平。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促进幼儿身心发展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方案内容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明确健康教育课程的目标，如培养幼儿良好的卫生习惯、提高自我保护能力、促进身心健康等。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根据幼儿年龄和发展阶段，设计相应的健康教育课程，包括身体保健、心理健康、营养饮食、疾病预防等方面。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667" r="17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采用多种形式的教学方式，如讲解、示范、游戏、互动等，以激发幼儿的学习兴趣和参与度。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课程形式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健康教育课程设计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采用丰富多彩的活动形式，如讲座、展览、亲子活动、运动会等，以吸引幼儿和家长的参与。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确定健康活动的主题，如“健康饮食”、“运动与健康”、“预防疾病”等，并围绕主题设计具体的活动内容。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确保活动的实施效果，如合理安排活动时间、场地和人员，做好活动前的准备和活动后的总结评估工作。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健康活动组织与实施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https://d.book118.com/588010052016006043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2024-09-22T13:10:23.739</cp:lastPrinted>
  <dcterms:created xsi:type="dcterms:W3CDTF">2024-09-22T05:10:23Z</dcterms:created>
  <dcterms:modified xsi:type="dcterms:W3CDTF">2024-09-22T05:10:25Z</dcterms:modified>
</cp:coreProperties>
</file>