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CMLMPB+WHAIER+ArialMT"/>
      <p:regular r:id="rId15"/>
    </p:embeddedFont>
    <p:embeddedFont>
      <p:font typeface="TUHFOQ+MS-UIGothic"/>
      <p:regular r:id="rId16"/>
    </p:embeddedFont>
    <p:embeddedFont>
      <p:font typeface="NTEHWF+TLGNCD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BB32E-A31C-4C0D-B50D-FC90BC69B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0A02B-3A41-45A7-A32E-8AA339F7F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BEB73-E258-45B7-9184-6E87992BB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71641-A20D-4D55-9DD7-3C2141424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C43BE6-B659-4FDB-9A6D-6D7E7EA01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E82E55-C353-4BC6-A7CA-77FEB55D1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B3927E-5028-4878-8E47-EA148DBF5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56638-D574-40F7-B9F0-7ACBE0FE1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A4551-0FF5-4381-9A74-5A9B90CD2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8C1B1-EBFD-42D7-B1CE-6E67BB6CC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1A216-1BD3-4206-A123-E4AB12A8F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101310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490510" cy="29785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MLMPB+WHAIER+ArialMT"/>
                <a:cs typeface="CMLMPB+WHAIE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UHFOQ+MS-UIGothic"/>
                <a:cs typeface="TUHFOQ+MS-UIGothic"/>
              </a:rPr>
              <a:t>宏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观经济</a:t>
            </a:r>
            <a:r>
              <a:rPr sz="2400">
                <a:solidFill>
                  <a:srgbClr val="00B6FF"/>
                </a:solidFill>
                <a:latin typeface="TUHFOQ+MS-UIGothic"/>
                <a:cs typeface="TUHFOQ+MS-UIGothic"/>
              </a:rPr>
              <a:t>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MLMPB+WHAIER+ArialMT"/>
                <a:cs typeface="CMLMPB+WHAIE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UHFOQ+MS-UIGothic"/>
                <a:cs typeface="TUHFOQ+MS-UIGothic"/>
              </a:rPr>
              <a:t>市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B6FF"/>
                </a:solidFill>
                <a:latin typeface="TUHFOQ+MS-UIGothic"/>
                <a:cs typeface="TUHFOQ+MS-UIGothic"/>
              </a:rPr>
              <a:t>走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势预测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MLMPB+WHAIER+ArialMT"/>
                <a:cs typeface="CMLMPB+WHAIE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UHFOQ+MS-UIGothic"/>
                <a:cs typeface="TUHFOQ+MS-UIGothic"/>
              </a:rPr>
              <a:t>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00B6FF"/>
                </a:solidFill>
                <a:latin typeface="TUHFOQ+MS-UIGothic"/>
                <a:cs typeface="TUHFOQ+MS-UIGothic"/>
              </a:rPr>
              <a:t>策略建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议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MLMPB+WHAIER+ArialMT"/>
                <a:cs typeface="CMLMPB+WHAIE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00B6FF"/>
                </a:solidFill>
                <a:latin typeface="TUHFOQ+MS-UIGothic"/>
                <a:cs typeface="TUHFOQ+MS-UIGothic"/>
              </a:rPr>
              <a:t>控制措施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MLMPB+WHAIER+ArialMT"/>
                <a:cs typeface="CMLMPB+WHAIE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UHFOQ+MS-UIGothic"/>
                <a:cs typeface="TUHFOQ+MS-UIGothic"/>
              </a:rPr>
              <a:t>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00B6FF"/>
                </a:solidFill>
                <a:latin typeface="TUHFOQ+MS-UIGothic"/>
                <a:cs typeface="TUHFOQ+MS-UIGothic"/>
              </a:rPr>
              <a:t>心得分享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B6FF"/>
                </a:solidFill>
                <a:latin typeface="TUHFOQ+MS-UIGothic"/>
                <a:cs typeface="TUHFOQ+MS-UIGothic"/>
              </a:rPr>
              <a:t>目</a:t>
            </a:r>
            <a:r>
              <a:rPr sz="9200">
                <a:solidFill>
                  <a:srgbClr val="00B6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UHFOQ+MS-UIGothic"/>
                <a:cs typeface="TUHFOQ+MS-UIGothic"/>
              </a:rPr>
              <a:t>全球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经济</a:t>
            </a:r>
            <a:r>
              <a:rPr sz="3000">
                <a:solidFill>
                  <a:srgbClr val="00B6FF"/>
                </a:solidFill>
                <a:latin typeface="TUHFOQ+MS-UIGothic"/>
                <a:cs typeface="TUHFOQ+MS-UIGothic"/>
              </a:rPr>
              <a:t>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UHFOQ+MS-UIGothic"/>
                <a:cs typeface="TUHFOQ+MS-UIGothic"/>
              </a:rPr>
              <a:t>全球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TUHFOQ+MS-UIGothic"/>
                <a:cs typeface="TUHFOQ+MS-UIGothic"/>
              </a:rPr>
              <a:t>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苏</a:t>
            </a:r>
            <a:r>
              <a:rPr sz="1500">
                <a:solidFill>
                  <a:srgbClr val="FFFFFF"/>
                </a:solidFill>
                <a:latin typeface="TUHFOQ+MS-UIGothic"/>
                <a:cs typeface="TUHFOQ+MS-UIGothic"/>
              </a:rPr>
              <a:t>乏力，不确定性加大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TUHFOQ+MS-UIGothic"/>
                <a:cs typeface="TUHFOQ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74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TUHFOQ+MS-UIGothic"/>
                <a:cs typeface="TUHFOQ+MS-UIGothic"/>
              </a:rPr>
              <a:t>受制于高企的通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胀</a:t>
            </a:r>
            <a:r>
              <a:rPr sz="1500">
                <a:solidFill>
                  <a:srgbClr val="005B80"/>
                </a:solidFill>
                <a:latin typeface="TUHFOQ+MS-UIGothic"/>
                <a:cs typeface="TUHFOQ+MS-UIGothic"/>
              </a:rPr>
              <a:t>、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货币紧缩</a:t>
            </a:r>
            <a:r>
              <a:rPr sz="1500">
                <a:solidFill>
                  <a:srgbClr val="005B80"/>
                </a:solidFill>
                <a:latin typeface="TUHFOQ+MS-UIGothic"/>
                <a:cs typeface="TUHFOQ+MS-UIGothic"/>
              </a:rPr>
              <a:t>政策以及俄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乌</a:t>
            </a:r>
            <a:r>
              <a:rPr sz="1500">
                <a:solidFill>
                  <a:srgbClr val="005B80"/>
                </a:solidFill>
                <a:latin typeface="TUHFOQ+MS-UIGothic"/>
                <a:cs typeface="TUHFOQ+MS-UIGothic"/>
              </a:rPr>
              <a:t>冲突等地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缘</a:t>
            </a:r>
            <a:r>
              <a:rPr sz="1500">
                <a:solidFill>
                  <a:srgbClr val="005B80"/>
                </a:solidFill>
                <a:latin typeface="TUHFOQ+MS-UIGothic"/>
                <a:cs typeface="TUHFOQ+MS-UIGothic"/>
              </a:rPr>
              <a:t>政治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5B80"/>
                </a:solidFill>
                <a:latin typeface="TUHFOQ+MS-UIGothic"/>
                <a:cs typeface="TUHFOQ+MS-UIGothic"/>
              </a:rPr>
              <a:t>，全球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5B80"/>
                </a:solidFill>
                <a:latin typeface="TUHFOQ+MS-UIGothic"/>
                <a:cs typeface="TUHFOQ+MS-UIGothic"/>
              </a:rPr>
              <a:t>复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苏</a:t>
            </a:r>
            <a:r>
              <a:rPr sz="1500">
                <a:solidFill>
                  <a:srgbClr val="005B80"/>
                </a:solidFill>
                <a:latin typeface="TUHFOQ+MS-UIGothic"/>
                <a:cs typeface="TUHFOQ+MS-UIGothic"/>
              </a:rPr>
              <a:t>乏力，增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长动</a:t>
            </a:r>
            <a:r>
              <a:rPr sz="1500">
                <a:solidFill>
                  <a:srgbClr val="005B80"/>
                </a:solidFill>
                <a:latin typeface="TUHFOQ+MS-UIGothic"/>
                <a:cs typeface="TUHFOQ+MS-UIGothic"/>
              </a:rPr>
              <a:t>力不足。主要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经济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TUHFOQ+MS-UIGothic"/>
                <a:cs typeface="TUHFOQ+MS-UIGothic"/>
              </a:rPr>
              <a:t>体如美国、欧洲和日本等面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临经济</a:t>
            </a:r>
            <a:r>
              <a:rPr sz="1500">
                <a:solidFill>
                  <a:srgbClr val="005B80"/>
                </a:solidFill>
                <a:latin typeface="TUHFOQ+MS-UIGothic"/>
                <a:cs typeface="TUHFOQ+MS-UIGothic"/>
              </a:rPr>
              <a:t>增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5B80"/>
                </a:solidFill>
                <a:latin typeface="TUHFOQ+MS-UIGothic"/>
                <a:cs typeface="TUHFOQ+MS-UIGothic"/>
              </a:rPr>
              <a:t>放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5B80"/>
                </a:solidFill>
                <a:latin typeface="TUHFOQ+MS-UIGothic"/>
                <a:cs typeface="TUHFOQ+MS-UIGothic"/>
              </a:rPr>
              <a:t>和通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胀压</a:t>
            </a:r>
            <a:r>
              <a:rPr sz="1500">
                <a:solidFill>
                  <a:srgbClr val="005B80"/>
                </a:solidFill>
                <a:latin typeface="TUHFOQ+MS-UIGothic"/>
                <a:cs typeface="TUHFOQ+MS-UIGothic"/>
              </a:rPr>
              <a:t>力，政策制定者面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005B80"/>
                </a:solidFill>
                <a:latin typeface="TUHFOQ+MS-UIGothic"/>
                <a:cs typeface="TUHFOQ+MS-UIGothic"/>
              </a:rPr>
              <a:t>如何在抑制通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胀</a:t>
            </a:r>
            <a:r>
              <a:rPr sz="1500">
                <a:solidFill>
                  <a:srgbClr val="005B80"/>
                </a:solidFill>
                <a:latin typeface="TUHFOQ+MS-UIGothic"/>
                <a:cs typeface="TUHFOQ+MS-UIGothic"/>
              </a:rPr>
              <a:t>和控制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5B80"/>
                </a:solidFill>
                <a:latin typeface="TUHFOQ+MS-UIGothic"/>
                <a:cs typeface="TUHFOQ+MS-UIGothic"/>
              </a:rPr>
              <a:t>增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5B80"/>
                </a:solidFill>
                <a:latin typeface="TUHFOQ+MS-UIGothic"/>
                <a:cs typeface="TUHFOQ+MS-UIGothic"/>
              </a:rPr>
              <a:t>之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5B80"/>
                </a:solidFill>
                <a:latin typeface="TUHFOQ+MS-UIGothic"/>
                <a:cs typeface="TUHFOQ+MS-UIGothic"/>
              </a:rPr>
              <a:t>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TUHFOQ+MS-UIGothic"/>
                <a:cs typeface="TUHFOQ+MS-UIGothic"/>
              </a:rPr>
              <a:t>得平衡的挑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5B80"/>
                </a:solidFill>
                <a:latin typeface="TUHFOQ+MS-UIGothic"/>
                <a:cs typeface="TUHFO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UHFOQ+MS-UIGothic"/>
                <a:cs typeface="TUHFOQ+MS-UIGothic"/>
              </a:rPr>
              <a:t>中国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经济</a:t>
            </a:r>
            <a:r>
              <a:rPr sz="3000">
                <a:solidFill>
                  <a:srgbClr val="00B6FF"/>
                </a:solidFill>
                <a:latin typeface="TUHFOQ+MS-UIGothic"/>
                <a:cs typeface="TUHFOQ+MS-UIGothic"/>
              </a:rPr>
              <a:t>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TUHFOQ+MS-UIGothic"/>
                <a:cs typeface="TUHFOQ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UHFOQ+MS-UIGothic"/>
                <a:cs typeface="TUHFOQ+MS-UIGothic"/>
              </a:rPr>
              <a:t>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业经济</a:t>
            </a:r>
            <a:r>
              <a:rPr sz="3000">
                <a:solidFill>
                  <a:srgbClr val="00B6FF"/>
                </a:solidFill>
                <a:latin typeface="TUHFOQ+MS-UIGothic"/>
                <a:cs typeface="TUHFOQ+MS-UIGothic"/>
              </a:rPr>
              <a:t>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289127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分化明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，部分行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现强劲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TUHFOQ+MS-UIGothic"/>
                <a:cs typeface="TUHFOQ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不同行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苏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中的表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存在明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差异。受益于科技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新、消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色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型的行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如新能源、数字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和高端制造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等表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强劲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的增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长势头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。而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如房地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钢铁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和煤炭等面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临较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大的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力，需要加快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型升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UHFOQ+MS-UIGothic"/>
                <a:cs typeface="TUHFOQ+MS-UIGothic"/>
              </a:rPr>
              <a:t>大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盘</a:t>
            </a:r>
            <a:r>
              <a:rPr sz="3000">
                <a:solidFill>
                  <a:srgbClr val="00B6FF"/>
                </a:solidFill>
                <a:latin typeface="TUHFOQ+MS-UIGothic"/>
                <a:cs typeface="TUHFOQ+MS-UIGothic"/>
              </a:rPr>
              <a:t>走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势预测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：震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荡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上行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86697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描述：根据宏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观经济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数据和市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分析，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预计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盘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将呈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荡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上行的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在政策支持和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金推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下，市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信心逐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恢复，投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者情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绪较为积</a:t>
            </a:r>
            <a:r>
              <a:rPr sz="1350">
                <a:solidFill>
                  <a:srgbClr val="FFFFFF"/>
                </a:solidFill>
                <a:latin typeface="TUHFOQ+MS-UIGothic"/>
                <a:cs typeface="TUHFOQ+MS-UIGothic"/>
              </a:rPr>
              <a:t>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UHFOQ+MS-UIGothic"/>
                <a:cs typeface="TUHFOQ+MS-UIGothic"/>
              </a:rPr>
              <a:t>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B6FF"/>
                </a:solidFill>
                <a:latin typeface="TUHFOQ+MS-UIGothic"/>
                <a:cs typeface="TUHFOQ+MS-UIGothic"/>
              </a:rPr>
              <a:t>走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势预测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TUHFOQ+MS-UIGothic"/>
                <a:cs typeface="TUHFOQ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热</a:t>
            </a:r>
            <a:r>
              <a:rPr sz="3000">
                <a:solidFill>
                  <a:srgbClr val="00B6FF"/>
                </a:solidFill>
                <a:latin typeface="TUHFOQ+MS-UIGothic"/>
                <a:cs typeface="TUHFOQ+MS-UIGothic"/>
              </a:rPr>
              <a:t>点板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块预测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00B6FF"/>
                </a:solidFill>
                <a:latin typeface="TUHFOQ+MS-UIGothic"/>
                <a:cs typeface="TUHFOQ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https://d.book118.com/588010131017006047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CMLMPB+WHAIER+ArialMT</vt:lpstr>
      <vt:lpstr>Times New Roman</vt:lpstr>
      <vt:lpstr>TUHFOQ+MS-UIGothic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2024-09-28T07:26:37.949</cp:lastPrinted>
  <dcterms:created xsi:type="dcterms:W3CDTF">2024-09-27T23:26:37Z</dcterms:created>
  <dcterms:modified xsi:type="dcterms:W3CDTF">2024-09-27T23:26:39Z</dcterms:modified>
</cp:coreProperties>
</file>