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ECFBEE-0989-480A-95FD-9435425BA9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83CAEF-E57E-4340-863B-7C66D754AA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0E6678-7050-4B64-8268-040FC13C50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0A34DE-BE1D-4186-897E-7631C166D8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9F7BAB9-0F08-4BE8-A578-4AFE12D922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9EAD434-A8D5-43BA-94EC-38A8CF6228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D41DB2C-BCFD-41B3-AE03-3EE0B52E2A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F7EB66-B018-4880-81EB-4C5E1AD439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E0B6AE-9337-4ACC-AB90-08EE4DA668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A82E36-D7B7-4687-B0D3-9E5F7A8AFB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DB16BF-08BF-479E-881E-5070DA93F2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8011140140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《音乐程序编制》PPT课件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音乐程序编制简介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音乐程序编制基础知识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音乐程序编制语言与工具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音乐程序编制实践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音乐程序编制的未来发展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音乐程序编制简介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3732" b="1373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音乐程序编制的定义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音乐程序编制是指使用计算机编程语言和工具，通过编写代码来创作、制作和合成音乐的过程。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它融合了计算机科学、音乐理论、音频处理等多个领域的知识和技术，为音乐创作提供了更加灵活和高效的方式。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0844" r="2084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音乐程序编制的历史可以追溯到上世纪50年代，当时计算机刚刚问世，人们就开始探索用计算机来创作音乐。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随着计算机技术的不断发展，音乐程序编制的工具和平台也越来越丰富，从早期的MIDI制作软件到现在的高度集成化的音频工作站，为音乐创作提供了更多的可能性。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音乐程序编制的历史与发展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音乐程序编制可以用于制作和合成各种类型的音乐，包括流行、古典、电子等。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音乐制作与合成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在游戏开发中，音乐程序编制可以用来制作游戏的音效和配乐，增强游戏的沉浸感。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游戏音效与配乐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在影视制作中，音乐程序编制可以用来制作电影、电视剧的配乐和音效，提升作品的视听效果。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影视配乐与音效设计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在交互媒体和装置艺术中，音乐程序编制可以用来实现声音与观众的互动，增强作品的互动性和体验感。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交互媒体与装置艺术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音乐程序编制的应用场景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音乐程序编制基础知识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音符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音符是音乐的基本组成单位，表示音的高低。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节拍是音乐的基本节奏单位，表示音的长短。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音符的时值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音符的时值表示音符的长度，如全音符、二分音符、四分音符等。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节拍的划分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节拍可以划分为小节、小节拍等，用于组织音乐的节奏。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音符与节拍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音阶是按照一定规律排列的一组音符，如C大调音阶、A小调音阶等。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调式是由一组特定的音阶组成的，用于表达特定的情感或氛围。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调式的应用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调式在音乐创作中广泛应用，如流行音乐、古典音乐等。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音阶与调式的区别与联系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音阶与调式既有区别又有联系，共同构成了音乐的旋律和和声。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音阶与调式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495" r="17495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音色是声音的特色，由发声体的材料、结构等因素决定。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音色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音效是对声音的处理和加工，如混响、压缩等。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音效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合成器用于生成新的音色，采样器用于采集和再现真实声音。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合成器与采样器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音效在音乐制作中广泛应用，可以丰富音乐的层次和表现力。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音效的应用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音色与音效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44" r="244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音乐合成器用于生成电子音乐，通过合成不同的波形来产生声音。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音乐合成器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采样器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合成器与采样器的比较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合成器与采样器的结合使用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采样器用于采集真实声音，并对其进行存储和处理。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合成器和采样器各有优缺点，适用于不同的音乐制作需求。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在实际的音乐制作中，合成器和采样器经常结合使用，以获得更加丰富和多样的声音效果。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音乐合成器与采样器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音乐程序编制语言与工具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Python音乐编程库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Python是一种通用编程语言，具有简单易学、代码可读性强的特点，适合初学者入门。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Python语言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使用Python进行音乐编程需要借助一些特定的库，如MIDIPy、Midiutil等，这些库提供了对MIDI设备的控制和音频处理功能。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Python音乐编程库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375" r="143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Max/MSP是一种基于图形化编程语言的编程环境，广泛应用于音频合成、算法作曲等领域。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Max/MSP提供了丰富的插件和工具，可以方便地实现声音合成、算法作曲等功能。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Max/MSP编程环境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https://d.book118.com/588011140140006026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2024-09-04T11:16:33.465</cp:lastPrinted>
  <dcterms:created xsi:type="dcterms:W3CDTF">2024-09-04T03:16:33Z</dcterms:created>
  <dcterms:modified xsi:type="dcterms:W3CDTF">2024-09-04T03:16:35Z</dcterms:modified>
</cp:coreProperties>
</file>