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73CC2C-284E-4DC3-82D7-219963314B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FED0F-2DBC-4167-B340-E6A45100D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1B6153-72CC-4675-A861-8AE520016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DF986F-D33C-44D0-8A84-A517B9037B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92DBA8-340F-4078-9F5D-EDFF76C9F5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8C9936-BEFC-4CC3-8392-C3AA0818D5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4FB8D8-2D02-4E9D-A1AB-AB604EBA73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7429F-0A31-45D2-82CE-D519BE2A7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E19AC0-FEAD-4F97-8154-FA454CCD5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B36BD-3CD6-49C7-9AB1-883355481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690BB4-AACF-42B6-B3F3-170568427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1206103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从动态的角度看心理健康活动</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心理健康活动的动态性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心理健康活动的实施策略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心理健康活动的挑战与解决方案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从动态角度优化心理健康活动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心理健康是指个体在心理、情感和行为上都能保持相对稳定、协调一致的状态，能够适应环境、应对压力、发挥潜能，并保持良好的自我调节能力。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心理健康对于个体的成长和发展至关重要，它影响个体的认知、情感、行为和社会功能，是实现个人幸福和社会和谐的重要基础。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动态角度的理解</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动态性</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心理健康是一个动态的过程，受到个体内部和外部多种因素的影响，如遗传、环境、生活事件等。这些因素相互作用，不断变化，导致心理健康状态也在不断变化。</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适应性</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心理健康活动需要关注个体在不同发展阶段和不同环境中的适应性，帮助个体适应变化，应对挑战，保持心理平衡和健康。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心理健康活动的动态性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心理健康活动的变化性</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心理健康活动并非一成不变，而是随着时间推移、环境变化以及个体差异而发生相应的变化。例如，随着社会发展和科技进步，心理健康活动的形式和内容也在不断更新和改进。</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心理健康活动随时间、环境、个体差异而变化</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理健康活动需要针对不同人群的需求进行调整和优化，以适应不同年龄、性别、文化背景和心理状态的人群。例如，针对老年人的心理健康活动可能需要更加注重生活质量和心理调适，而针对青少年的心理健康活动则可能需要更加注重情感支持和成长发展。</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适应不同人群的需求</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心理健康活动需要适应不同个体的心理特点和需求，以实现个性化的心理健康服务。例如，对于焦虑症患者，心理健康活动可能需要更加注重放松训练和认知行为疗法；而对于抑郁症患者，心理健康活动则可能需要更加注重情感支持和药物治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适应个体差异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心理健康活动还需要适应环境变化，以应对各种突发情况和挑战。例如，在自然灾害或社会动荡等情况下，心理健康活动需要及时调整策略和资源，以提供有效的心理支持和干预。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适应环境变化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心理健康活动的适应性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心理健康活动需要持续关注和支持，以实现持续的心理改善和预防复发。例如，对于抑郁症患者，心理健康活动可能需要持续进行心理治疗和药物治疗，同时还需要提供生活和职业支持。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长期关注和支持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心理健康活动需要定期评估和调整，以确保其有效性和适应性。例如，通过定期评估患者的症状和功能恢复情况，可以及时调整治疗方案和康复计划，以实现最佳的治疗效果和生活质量。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定期评估和调整</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心理健康活动的持续性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心理健康活动的实施策略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早期筛查和干预</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在心理健康问题出现之前，通过筛查和评估，发现潜在的风险因素，采取相应的预防措施。</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促进心理健康资源</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提供多样化的心理健康服务和资源，如心理咨询、心理疏导、心理教育等，满足不同人群的心理健康需求。</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建立心理健康意识</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通过宣传和教育，提高公众对心理健康的认知和理解，减少对心理问题的歧视和误解。</a:t>
            </a:r>
          </a:p>
        </p:txBody>
      </p:sp>
      <p:pic>
        <p:nvPicPr>
          <p:cNvPr id="8" name="Picture 8"/>
          <p:cNvPicPr>
            <a:picLocks noChangeAspect="1"/>
          </p:cNvPicPr>
          <p:nvPr/>
        </p:nvPicPr>
        <p:blipFill>
          <a:blip r:embed="rId2"/>
          <a:srcRect t="16667" b="16667"/>
          <a:stretch>
            <a:fillRect/>
          </a:stretch>
        </p:blipFill>
        <p:spPr>
          <a:xfrm>
            <a:off x="869006" y="1293634"/>
            <a:ext cx="4563025" cy="4563024"/>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预防性策略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监测和调整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在治疗过程中，定期监测和评估治疗效果，根据需要及时调整治疗方案，确保干预的有效性。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及时识别和评估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在心理问题发生后，及时识别和评估问题的严重程度，制定个性化的干预方案。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心理治疗和干预措施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根据评估结果，采取相应的心理治疗和干预措施，如认知行为疗法、家庭治疗、团体治疗等，帮助个体恢复心理健康。</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干预性策略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https://d.book118.com/588012061030006040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2024-09-18T10:46:49.787</cp:lastPrinted>
  <dcterms:created xsi:type="dcterms:W3CDTF">2024-09-18T02:46:49Z</dcterms:created>
  <dcterms:modified xsi:type="dcterms:W3CDTF">2024-09-18T02:46:51Z</dcterms:modified>
</cp:coreProperties>
</file>