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D8C4A4-7940-4EB8-BD61-4FB2DCB24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FD936A-A78B-40F8-833F-B3A85F300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C0084B-0E46-4BED-B2AE-04383D422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D53163-BC43-4E35-859F-63CC37487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30762E-3497-44D5-AA3B-AE1139706D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9DFC1A-7B46-4D10-BFA3-EFAC6579EC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9882E3-B213-47D2-9677-614E9F1B08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E97A2-8A23-4094-AA50-9AE0FDA76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B6A636-97E0-4537-9811-15261E880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F71251-9F0C-48C1-9935-0573346A72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C3B29-1352-4FE8-B9E3-5600CAF67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12103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线性代数课件向量的线性相关性与向量空间</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向量及其基本性质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向量的线性组合与线性相关性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向量空间及其性质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线性变换及其矩阵表示</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内积空间与正交性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应用举例与拓展</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向量及其基本性质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向量的定义与表示</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向量是既有大小又有方向的量，常用有向线段表示。</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向量的表示方法：几何表示法、坐标表示法、矩阵表示法。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零向量与任意向量平行或共线，零向量没有确定的方向。</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满足交换律和结合律，结果是一个向量。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向量的加法</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满足分配律和结合律，结果是一个向量。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向量的数乘</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结果是一个标量，可用于计算两向量的夹角和投影。</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向量的点乘（内积）</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结果是一个向量，垂直于原两向量构成的平面，方向符合右手定则。</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向量的叉乘（外积）</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向量的基本运算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向量的长度，记作 ||v||，是非负的。</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向量的模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单位向量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向量的方向</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向量的夹角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模为1的向量，可通过原向量除以模得到。</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由向量的非零分量决定，如二维向量 (x, y) 的方向角为 arctan(y/x)。</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两非零向量的夹角余弦值等于它们的点乘除以它们的模的乘积。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向量的模与方向</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向量的线性组合与线性相关性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设$V$是数域$P$上的一个线性空间，$alpha_1, alpha_2, ldots, alpha_s$是$V$中的向量，$k_1, k_2, ldots, k_s$是数域$P$中的数，那么向量$beta = k_1alpha_1 + k_2alpha_2 + ldots + k_salpha_s$称为向量组$alpha_1, alpha_2, ldots, alpha_s$的一个线性组合。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任意向量与零向量的线性组合等于其自身；交换律和结合律在线性组合中成立。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向量的线性组合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设$alpha_1, alpha_2, ldots, alpha_s$是数域$P$上线性空间$V$中的向量组，若存在不全为零的数$k_1, k_2, ldots, k_s$，使得$k_1alpha_1 + k_2alpha_2 + ldots + k_salpha_s = 0$，则称向量组$alpha_1, alpha_2, ldots, alpha_s$是线性相关的。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包含零向量的向量组一定线性相关；一个向量组线性相关的充分必要条件是它所包含的向量个数大于其秩。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向量组的线性相关性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极大线性无关组：设$alpha_1, alpha_2, ldots, alpha_s$是数域$P$上线性空间$V$中的向量组，若存在$r$个向量$alpha_{i1}, alpha_{i2}, ldots, alpha_{ir}$满足</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$alpha_{i1}, alpha_{i2}, ldots, alpha_{ir}$线性无关；</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向量组中任意$r+1$个向量都线性相关。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极大线性无关组与向量组的秩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极大线性无关组与向量组的秩</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极大线性无关组所含向量的个数称为向量组的秩，记作$R(alpha_1, alpha_2, ldots, alpha_s)$。</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向量组的秩</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向量组的秩等于其极大线性无关组所含向量的个数；若向量组$alpha_1, alpha_2, ldots, alpha_s$可由向量组$beta_1, beta_2, ldots, beta_t$线性表示，则$R(alpha_1, alpha_2, ldots, alpha_s) leq R(beta_1, beta_2, ldots, beta_t)$。</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性质</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向量空间及其性质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向量空间的例子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常见的向量空间有欧几里得空间、矩阵空间、多项式空间等。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向量空间的性质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向量空间具有线性性、封闭性、零元存在性、负元存在性、数乘结合性、数乘分配性等基本性质。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向量空间定义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向量空间是一个由向量构成的集合，满足特定的运算性质，包括加法和数乘封闭性、结合律、交换律、分配律等。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向量空间的概念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向量空间的基与维数</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向量空间的一个基是该空间的一个线性无关向量组，且该向量组能线性表示出该空间中任意向量。</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维数的定义</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向量空间的维数是指该空间中任意一个基所含向量的个数，记作dim V。</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基与维数的性质</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对于有限维向量空间，其任意两个基所含向量的个数相等；对于无限维向量空间，其基与维数的概念相对复杂。</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基的定义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https://d.book118.com/588012103004006042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2024-09-20T23:17:32.246</cp:lastPrinted>
  <dcterms:created xsi:type="dcterms:W3CDTF">2024-09-20T15:17:32Z</dcterms:created>
  <dcterms:modified xsi:type="dcterms:W3CDTF">2024-09-20T15:17:34Z</dcterms:modified>
</cp:coreProperties>
</file>