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87A7A-0B53-4C55-9E1F-E7342533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C623-22CB-438B-AC9D-776A6C53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6921B-9239-4ED8-A8BB-78551B09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2B7E7-B02A-4EB3-B34F-A9A8B8F34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50362-3ADA-4726-B5B3-43DBCA8B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094211-E21D-4938-83E8-994E9880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390A3-FF79-46C5-938A-100D7C4D3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8F979-500C-4156-BB07-0D8BBEAF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8CD82-F1D2-49A4-92AB-C2712425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D6A7-16E6-4D12-902B-2E82678F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3E0FD-17B1-49E4-983C-77DF6AEA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313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幼稚教育教师年终总结汇报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对过去一年的教学工作进行全面总结，展示成果，发现问题，为新的一年规划提供参考。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随着社会对幼儿教育的重视程度不断提高，我们作为幼稚教育教师肩负着更重的责任。通过年终总结，可以更好地回顾过去，展望未来。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起止时间：XXXX年XX月XX日至XXXX年XX月XX日。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0551" r="1055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2184" r="1218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学生表现评价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未来教学计划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365" b="143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42" r="9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5022" b="150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67" r="145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对过去一年里的教学内容进行梳理，包括课程设置、教学方法、教学资源等方面的总结。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分析学生的学习成果、进步情况，以及存在的问题，为后续教学提供改进方向。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对自身在教学过程中的优缺点进行总结，提出自我提升的目标和计划。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根据过去一年的经验教训，制定新一年的教学计划，以适应学生的需求和行业的发展。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在教学方面，我始终注重以幼儿为中心，关注他们的兴趣和需求，根据教学大纲和幼儿的实际情况，制定了丰富多彩的教学计划，包括语言、数学、科学、艺术、社会等多个领域的教学活动。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针对幼儿的学习特点，我采用了多种教学方法，如游戏教学、情景模拟、小组合作等，让幼儿在轻松愉快的氛围中学习，激发他们的学习兴趣和积极性。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通过一年的教学，幼儿们在各个领域都取得了显著的进步，他们的认知能力、语言能力、社交能力、创造力等方面都得到了提高，为后续的学习和生活打下了坚实的基础。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在德育方面，我注重培养幼儿的良好品德和行为习惯，如尊重师长、友爱同伴、勤洗手、爱护公物等，通过日常生活中的点滴细节，引导幼儿树立正确的价值观和道德观。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我采用了榜样引导、情境模拟、故事讲解等多种方法，让幼儿在情境中感受、理解并践行良好的品德和行为。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通过一年的德育工作，幼儿们的品德素质得到了明显提高，他们的行为习惯更加规范，懂得尊重他人、关心他人，形成了积极向上的班级氛围。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环境创设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我积极参与班级环境的创设和美化工作，为幼儿营造一个温馨、舒适、富有教育意义的学习环境。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我注重与家长的沟通和交流，定期举行家长会，向家长汇报幼儿的学习情况和表现，听取家长的意见和建议，形成了良好的家园共育局面。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我积极参加学校和区里组织的各种培训学习活动，不断提高自己的专业素养和教育水平，为幼儿提供更优质的教育服务。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18" r="1381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https://d.book118.com/588013133012006036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2024-09-15T05:00:14.666</cp:lastPrinted>
  <dcterms:created xsi:type="dcterms:W3CDTF">2024-09-14T21:00:14Z</dcterms:created>
  <dcterms:modified xsi:type="dcterms:W3CDTF">2024-09-14T21:00:16Z</dcterms:modified>
</cp:coreProperties>
</file>