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E3F473-7E68-44C6-9EBE-2807251D9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A5301C-43AA-477C-BB33-500B7C8C70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48C793-945B-4725-ACD2-FA85DD0609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862EA2-0373-429F-98CE-2A67431332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CFE6BB-4E1B-4972-8B1D-2A886B7598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7F67BA-D712-446A-9E4D-1522479009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0C2A35-155E-4600-A558-736337A424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EF9437-C765-44DE-BBD9-78A8632BD5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01B1A0-36D1-42E6-911F-6F51598BE6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E96BE4-10FE-497D-B6D2-32C77A813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A5C9E-0CA7-48F2-B874-7001BD131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14053052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凯美瑞混合动力故障分析课件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凯美瑞混合动力系统简介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常见故障类型及原因分析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故障诊断与排除方法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凯美瑞混合动力系统简介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凯美瑞混合动力车搭载的发动机以燃油效率高、排放低为目标进行设计，是汽车行驶中的主要动力源。</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发动机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混合动力车的电池用于存储和释放能量，为电动机提供电力，同时也为车辆辅助设备供电。</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电池</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电动机作为辅助动力源，在需要额外动力时提供支持，同时在刹车和滑行时回收能量。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电动机/发电机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凯美瑞混合动力系统的组成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通过优化发动机运行状态和回收制动能量，混合动力系统能有效降低油耗和排放。</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节能环保</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动力充沛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适应性强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电动机和发动机协同工作，提供充沛的动力，满足驾驶者对驾驶乐趣的需求。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根据行驶状况自动切换工作模式，适应不同路况和驾驶需求。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凯美瑞混合动力系统的特点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通过能量回收和智能控制，混合动力系统能有效提高燃油经济性。</a:t>
            </a:r>
          </a:p>
        </p:txBody>
      </p:sp>
      <p:pic>
        <p:nvPicPr>
          <p:cNvPr id="5" name="Picture 5"/>
          <p:cNvPicPr>
            <a:picLocks noChangeAspect="1"/>
          </p:cNvPicPr>
          <p:nvPr/>
        </p:nvPicPr>
        <p:blipFill>
          <a:blip r:embed="rId2"/>
          <a:srcRect l="5125" r="5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97" r="1679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提高燃油经济性</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优化发动机运行并减少不必要的燃油消耗，有助于降低排放。</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降低排放</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电动机的即时扭矩响应和发动机的长途行驶能力相结合，提供更佳的驾驶体验。</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驾驶体验更佳</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凯美瑞混合动力系统的优势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常见故障类型及原因分析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电气系统故障</a:t>
              </a:r>
            </a:p>
          </p:txBody>
        </p:sp>
      </p:grpSp>
      <p:grpSp>
        <p:nvGrpSpPr>
          <p:cNvPr id="25" name="Group 25"/>
          <p:cNvGrpSpPr/>
          <p:nvPr/>
        </p:nvGrpSpPr>
        <p:grpSpPr>
          <a:xfrm>
            <a:off x="1161234" y="1569750"/>
            <a:ext cx="2267763" cy="1552257"/>
            <a:chOff x="1161234" y="1569750"/>
            <a:chExt cx="2267763" cy="1552257"/>
          </a:xfrm>
        </p:grpSpPr>
        <p:sp>
          <p:nvSpPr>
            <p:cNvPr id="26" name="TextBox 26"/>
            <p:cNvSpPr txBox="1"/>
            <p:nvPr/>
          </p:nvSpPr>
          <p:spPr>
            <a:xfrm>
              <a:off x="1161234" y="156975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电气系统故障通常表现为电池、电机和充电系统的问题。</a:t>
              </a:r>
            </a:p>
          </p:txBody>
        </p:sp>
      </p:grpSp>
      <p:grpSp>
        <p:nvGrpSpPr>
          <p:cNvPr id="27" name="Group 27"/>
          <p:cNvGrpSpPr/>
          <p:nvPr/>
        </p:nvGrpSpPr>
        <p:grpSpPr>
          <a:xfrm>
            <a:off x="1094842" y="4158410"/>
            <a:ext cx="2267763" cy="1552257"/>
            <a:chOff x="1094842" y="4158410"/>
            <a:chExt cx="2267763" cy="1552257"/>
          </a:xfrm>
        </p:grpSpPr>
        <p:sp>
          <p:nvSpPr>
            <p:cNvPr id="28" name="TextBox 28"/>
            <p:cNvSpPr txBox="1"/>
            <p:nvPr/>
          </p:nvSpPr>
          <p:spPr>
            <a:xfrm>
              <a:off x="1094842" y="415841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1500">
                  <a:solidFill>
                    <a:schemeClr val="dk1">
                      <a:alpha val="100000"/>
                    </a:schemeClr>
                  </a:solidFill>
                  <a:latin typeface="Microsoft Yahei"/>
                  <a:ea typeface="Microsoft Yahei"/>
                  <a:cs typeface="Microsoft Yahei"/>
                </a:rPr>
                <a:t>·</a:t>
              </a:r>
            </a:p>
          </p:txBody>
        </p:sp>
      </p:grpSp>
      <p:grpSp>
        <p:nvGrpSpPr>
          <p:cNvPr id="29" name="Group 29"/>
          <p:cNvGrpSpPr/>
          <p:nvPr/>
        </p:nvGrpSpPr>
        <p:grpSpPr>
          <a:xfrm>
            <a:off x="6899028" y="1445268"/>
            <a:ext cx="2267763" cy="1552257"/>
            <a:chOff x="6899028" y="1445268"/>
            <a:chExt cx="2267763" cy="1552257"/>
          </a:xfrm>
        </p:grpSpPr>
        <p:sp>
          <p:nvSpPr>
            <p:cNvPr id="30" name="TextBox 30"/>
            <p:cNvSpPr txBox="1"/>
            <p:nvPr/>
          </p:nvSpPr>
          <p:spPr>
            <a:xfrm>
              <a:off x="6899028" y="144526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电池故障： 电池老化、损坏或充电不足可能导致车辆无法启动或行驶里程减少。</a:t>
              </a:r>
            </a:p>
          </p:txBody>
        </p:sp>
      </p:grpSp>
      <p:grpSp>
        <p:nvGrpSpPr>
          <p:cNvPr id="31" name="Group 31"/>
          <p:cNvGrpSpPr/>
          <p:nvPr/>
        </p:nvGrpSpPr>
        <p:grpSpPr>
          <a:xfrm>
            <a:off x="6899028" y="4698220"/>
            <a:ext cx="2267763" cy="1552257"/>
            <a:chOff x="6899028" y="4698220"/>
            <a:chExt cx="2267763" cy="1552257"/>
          </a:xfrm>
        </p:grpSpPr>
        <p:sp>
          <p:nvSpPr>
            <p:cNvPr id="32" name="TextBox 32"/>
            <p:cNvSpPr txBox="1"/>
            <p:nvPr/>
          </p:nvSpPr>
          <p:spPr>
            <a:xfrm>
              <a:off x="6899028" y="469822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电机故障： 电机的机械故障或电子控制系统的故障可能导致车辆无法正常加速或行驶。</a:t>
              </a:r>
            </a:p>
          </p:txBody>
        </p:sp>
      </p:grpSp>
      <p:grpSp>
        <p:nvGrpSpPr>
          <p:cNvPr id="33" name="Group 33"/>
          <p:cNvGrpSpPr/>
          <p:nvPr/>
        </p:nvGrpSpPr>
        <p:grpSpPr>
          <a:xfrm>
            <a:off x="9482164" y="3015139"/>
            <a:ext cx="2267763" cy="1552257"/>
            <a:chOff x="9482164" y="3015139"/>
            <a:chExt cx="2267763" cy="1552257"/>
          </a:xfrm>
        </p:grpSpPr>
        <p:sp>
          <p:nvSpPr>
            <p:cNvPr id="34" name="TextBox 34"/>
            <p:cNvSpPr txBox="1"/>
            <p:nvPr/>
          </p:nvSpPr>
          <p:spPr>
            <a:xfrm>
              <a:off x="9482164" y="301513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充电系统问题： 充电线路的损坏或充电设备的故障可能导致电池无法正常充电。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350">
                <a:solidFill>
                  <a:schemeClr val="dk1">
                    <a:alpha val="100000"/>
                  </a:schemeClr>
                </a:solidFill>
                <a:latin typeface="Microsoft Yahei"/>
                <a:ea typeface="Microsoft Yahei"/>
                <a:cs typeface="Microsoft Yahei"/>
              </a:rPr>
              <a:t>· </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燃油效率低下： 燃油喷射系统、气门或活塞的问题可能导致燃油效率低下，增加油耗。</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启动困难： 点火系统、供油系统或发动机控制系统的故障可能导致发动机启动困难。</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发动机过热： 冷却系统的问题或发动机内部的机械故障可能导致发动机过热，影响发动机性能。</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发动机系统的故障通常表现为燃油效率低下、发动机过热或启动困难。</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发动机系统故障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安全系统失效： 安全气囊、刹车辅助系统或稳定性控制系统的故障可能导致安全系统失效，增加事故风险。</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车辆稳定性问题： 控制系统中的软件错误或硬件故障可能导致车辆稳定性问题，如突然加速、刹车失灵或转向困难。</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仪表板显示异常： 控制模块的故障或传感器的问题可能导致仪表板显示异常，如发动机故障灯亮起。</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控制系统故障通常表现为仪表板显示异常、车辆稳定性问题或安全系统失效。</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350">
                <a:solidFill>
                  <a:schemeClr val="dk1">
                    <a:alpha val="100000"/>
                  </a:schemeClr>
                </a:solidFill>
                <a:latin typeface="Microsoft Yahei"/>
                <a:ea typeface="Microsoft Yahei"/>
                <a:cs typeface="Microsoft Yahei"/>
              </a:rPr>
              <a:t>· </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控制系统故障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https://d.book118.com/588014053052006024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2024-08-31T11:40:26.269</cp:lastPrinted>
  <dcterms:created xsi:type="dcterms:W3CDTF">2024-08-31T03:40:26Z</dcterms:created>
  <dcterms:modified xsi:type="dcterms:W3CDTF">2024-08-31T03:40:28Z</dcterms:modified>
</cp:coreProperties>
</file>