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F1BA0-7329-4B99-9824-ECFC65EBC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8057E-B89B-460D-AE50-88C5720EE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C649B-7734-4C2B-B5DA-163E57A55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7B205-D940-4D2C-871C-6BABC92BF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DC8109-EF02-4C3C-8322-B2E535465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518B7A-DB8E-4380-AA3A-A0E8FBCF1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B8C9A4-29A5-4AAE-BB02-BA3ABD88F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D640A-7E35-44B1-92BE-747157F30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FDEE2-59BC-4D23-82DB-0D230A817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798AF-1610-40B6-9222-6F7B11D7F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A2192-D9C8-468F-B370-6BA94AAC6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1406713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新型材料在水处理技术与工程中的应用研究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新型材料概述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水处理技术与工程现状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新型材料在水处理技术与工程中的应用研究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实验研究与分析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工程应用与实践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水资源短缺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随着全球人口增长和工业化进程加速，水资源日益短缺，水处理技术对于解决水资源问题具有重要意义。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水污染严重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工业废水、生活污水等大量排放导致水污染严重，威胁人类健康和生态环境，迫切需要高效、环保的水处理技术。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新型材料的发展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近年来，新型材料不断涌现，为水处理技术提供了新的解决方案和思路，具有广阔的应用前景。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发达国家在水处理技术与工程领域起步较早，研究深入，已经形成了较为完善的理论体系和技术体系，新型材料的应用也取得了显著成果。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我国水处理技术与工程研究起步较晚，但发展迅速，已经在多个领域取得了重要突破，新型材料的应用也逐渐得到推广。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随着科技的不断进步和环保意识的提高，水处理技术与工程将朝着高效、低耗、环保的方向发展，新型材料的应用将更加广泛。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本研究旨在探讨新型材料在水处理技术与工程中的应用，评价其处理效果和经济性，为实际工程应用提供理论依据和技术支持。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首先介绍新型材料的种类、特性和制备方法，然后分析其在不同水处理技术中的应用情况，包括吸附、膜分离、高级氧化等。接着，将通过实验研究和模拟计算等方法，评价新型材料的处理效果和经济性。最后，将总结研究成果，指出存在的问题和不足之处，并提出未来研究方向和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新型材料概述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新型材料是指具有优异性能和特殊功能的材料，它们通常是通过先进的制备技术和工艺创新而得到的。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根据材料的性质和用途，新型材料可分为金属材料、无机非金属材料、有机高分子材料、复合材料等。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新型材料的定义和分类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新型材料具有高性能、高功能、高稳定性、环保性等特点。它们能够满足各种复杂和苛刻的应用条件，提高产品的质量和性能。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与传统材料相比，新型材料具有更高的强度、硬度、韧性、耐磨性、耐腐蚀性、耐高温性等优势。此外，它们还具有优异的电学、磁学、光学等性能，为各个领域的发展提供了强有力的支持。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新型材料的特点和优势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去除污染物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新型材料可用于去除水中的各种污染物，如重金属离子、有机污染物、微生物等。例如，纳米材料具有巨大的比表面积和吸附能力，可用于高效去除水中的污染物。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海水淡化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新型材料在海水淡化领域也具有广阔的应用前景。例如，高分子膜材料可用于制造高效的海水淡化膜，实现海水的淡化和资源的可持续利用。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废水处理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新型材料还可用于废水的处理和资源化利用。例如，生物可降解高分子材料可用于制造生物反应器，实现废水的生物处理和有机物的资源化利用。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水质净化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新型材料可用于提高水的质量和口感。例如，活性炭材料具有优异的吸附性能，可用于去除水中的异味、色度等杂质，提高水的清澈度和口感。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新型材料在水处理领域的应用前景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水处理技术与工程现状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水处理技术与工程的发展历程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早期的水处理技术主要依赖于自然净化，如沉淀、过滤等物理方法。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20世纪中叶以后的水处理技术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随着工业化和城市化的加速，水污染问题日益严重，推动了水处理技术的快速发展。出现了生物处理、化学处理等更为先进的水处理方法。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当代水处理技术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近年来，随着科技的进步，新型水处理技术不断涌现，如高级氧化、膜分离技术等，为水处理领域带来了新的突破。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早期水处理技术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水质恶化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随着工业废水和生活污水的排放增加，水质不断恶化，传统的水处理技术难以应对。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水资源短缺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全球范围内水资源日益紧缺，提高水资源的利用效率是当务之急。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能源消耗与碳排放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传统水处理技术通常需要消耗大量能源，并产生较高的碳排放，不符合可持续发展的要求。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当前水处理技术与工程面临的挑战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新型材料在水处理技术与工程中的应用潜力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纳米材料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纳米材料具有优异的物理和化学性质，可用于水处理中的吸附、催化等领域，提高水处理的效率和质量。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功能性膜材料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功能性膜材料在水处理中具有分离、纯化等功能，可用于海水淡化、废水处理等领域。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生物可降解材料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生物可降解材料可用于水处理中的生物降解、生物吸附等领域，具有环保、可持续等优点。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复合材料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复合材料结合了多种材料的优点，具有优异的力学、化学和物理性能，可用于水处理中的多个领域，如吸附、催化、分离等。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新型材料在水处理技术与工程中的应用研究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利用活性炭的高比表面积和多孔结构，吸附水中的有机物、重金属等污染物。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活性炭吸附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分子筛吸附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50" r="135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生物吸附材料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分子筛具有均匀的孔径和特定的吸附性能，可用于去除水中的特定污染物，如氨氮、磷酸盐等。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利用生物质的吸附性能，如藻类、菌类等，去除水中的重金属、有机物等污染物。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新型吸附材料在水处理中的应用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https://d.book118.com/588014067132006034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2024-09-13T10:51:32.516</cp:lastPrinted>
  <dcterms:created xsi:type="dcterms:W3CDTF">2024-09-13T02:51:32Z</dcterms:created>
  <dcterms:modified xsi:type="dcterms:W3CDTF">2024-09-13T02:51:34Z</dcterms:modified>
</cp:coreProperties>
</file>