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DBAD6-908B-4211-972F-E287A33E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DD538-A3B7-4D51-8420-014513890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F633A-5A44-4B49-9123-E1DABEC84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1D597-CC91-4549-9D22-03AEF7EE0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93D3A-ABB2-46B8-B7BF-380DE3E8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9D069-FE95-4F90-ACC9-ACDAB6091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4FEE19-6488-434C-BE70-C6F720C68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819FA-3A78-40B4-94DE-C86EE77B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A8298-A05D-4C99-939D-08091BA83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43222-EFE6-4C9B-A78B-9005E7BB7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8A5A1-D0CE-402A-8B73-CAA4BC1F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4136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纪念九一八事变活动方案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333" r="22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历史教训与民族觉醒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九一八事变使中国人民深刻认识到民族危机的严重性和紧迫性，促进了民族觉醒和团结。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九一八事变是中国抗日战争的起点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1931年9月18日，日本帝国主义在沈阳发动突然袭击，标志着中国抗日战争的开始。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侵略行径与中国人民的英勇抵抗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九一八事变后，日本迅速占领中国东北，扶植伪满洲国。然而，中国人民并未屈服，而是进行了艰苦卓绝的抵抗。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九一八事变历史回顾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通过了解九一八事变等历史事件，有助于激发青少年的爱国情感，培养他们的民族自豪感和责任感。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培养爱国主义精神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让青少年了解革命先烈的英勇事迹和艰苦奋斗精神，有助于传承红色基因，弘扬革命传统。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学习历史可以使人明智，通过了解九一八事变等历史事件，有助于提高青少年的历史素养和综合素质。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提高历史素养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当代青少年历史教育重要性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740" b="24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弘扬爱国主义精神，传承红色基因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举办纪念活动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在九一八事变纪念日当天，举办各种形式的纪念活动，如升旗仪式、主题演讲、图片展览等，以表达对先烈的缅怀之情和对历史的尊重。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通过课堂教育、校园文化活动、社会实践等多种途径，加强对青少年的宣传教育，引导他们树立正确的历史观、民族观和国家观。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开展实践活动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组织青少年参加各种形式的实践活动，如参观革命遗址、走访老战士、开展社会调查等，让他们在实践中感受红色精神的伟大力量。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4" r="32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732" r="1273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通过纪念九一八事变，让青少年深刻认识到历史对于一个国家和民族的重要性，激发他们的历史责任感和使命感。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强调历史的重要性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通过活动，向青少年传递爱国主义精神，让他们了解并铭记先辈们在抗日战争中的英勇事迹，培养他们的爱国情怀。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传承爱国主义精神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主题：铭记历史，开创未来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培养爱国情怀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通过纪念活动，激发青少年的爱国情感，让他们更加热爱自己的祖国，为祖国的繁荣富强贡献自己的力量。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提高历史意识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通过活动，让青少年更加深入地了解九一八事变的历史背景、经过和影响，增强他们的历史意识。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通过活动，让青少年了解历史的同时，也让他们认识到民族团结和社会和谐的重要性，促进社会的和谐发展。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83" r="18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625" r="21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目标：提高青少年历史意识，培养爱国情怀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每年9月18日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当地历史博物馆、纪念馆或相关场所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政府代表、历史学家、抗战老兵及家属、学生代表、社会各界人士等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活动时间、地点及参与人员安排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https://d.book118.com/588014136130006044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2024-09-25T03:35:07.685</cp:lastPrinted>
  <dcterms:created xsi:type="dcterms:W3CDTF">2024-09-24T19:35:07Z</dcterms:created>
  <dcterms:modified xsi:type="dcterms:W3CDTF">2024-09-24T19:35:09Z</dcterms:modified>
</cp:coreProperties>
</file>