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3A942-5C13-4A04-9B1E-0E946161E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86DF8-B73E-4A17-A182-A51F04E4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228E0-0B6E-4EFD-B40B-7C46682F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39B6B-B78F-4B84-881B-32C57D3A4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78CC4A-B538-46E5-B8ED-A0D85574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22383B-01E8-4F8F-A900-9AF5C10D9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23A21-7B78-43B6-BB91-6C8BAF477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EB4F8-E441-4362-8C3A-4DBFEF3E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B359-D481-4C0E-8973-0BE239CDC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11231-E0AC-409F-A60B-F7AA01987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5ABFD-F083-48FA-92AC-FEA1D9FCA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6055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大学生入学前培训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大学生活适应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大学生活适应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大学学习更加注重自主学习和独立思考，与中学阶段的学习方式存在较大差异。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学习方式的变化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生活环境的变化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社交圈子的变化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进入大学后，学生需要适应新的生活环境，包括宿舍生活、集体活动等。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大学是一个新的社交圈子，学生需要结交新的朋友，建立新的社交关系。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大学生活的变化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制定合理的学习计划，安排每天的学习时间和任务，提高学习效率。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583" r="2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大学学习需要学生主动去探索和求知，积极参与课堂讨论和课外学习。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大学拥有丰富的图书、网络等学习资源，学生应学会利用这些资源进行自主学习。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利用资源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大学学习方法的掌握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学会与人沟通交流，表达自己的观点和想法，建立良好的人际关系。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在大学中，很多课程和活动需要团队合作完成，学生需要学会与他人合作。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在大学中，学生需要展示自己的才华和能力，提升自己的影响力和自信心。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大学社交技巧的掌握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321" b="163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40" b="289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专业课程的学习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基础课程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掌握专业所需的基础理论知识，为后续深入学习打好基础。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核心课程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重点学习专业核心课程，深入了解专业特点和要求。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选修课程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根据个人兴趣和职业规划选择相关选修课程，拓展专业领域知识。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学会对实验数据进行处理、分析和解读，培养科学思维和数据处理能力。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掌握专业实验的基本操作技能和方法，熟悉实验设备和工具。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实验报告撰写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规范撰写实验报告，培养科研论文写作能力。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实验技能的掌握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了解专业领域的最新研究成果和发展动态，把握学术前沿和趋势。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学术前沿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学习科学研究的基本方法和技巧，培养科研能力和创新思维。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了解学术道德和规范，树立良好的学术风气和学术道德观念。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学术道德与规范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学术研究的了解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https://d.book118.com/588016055043006036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2024-09-15T12:59:28.523</cp:lastPrinted>
  <dcterms:created xsi:type="dcterms:W3CDTF">2024-09-15T04:59:28Z</dcterms:created>
  <dcterms:modified xsi:type="dcterms:W3CDTF">2024-09-15T04:59:30Z</dcterms:modified>
</cp:coreProperties>
</file>