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F0E49D-4CAD-4FB4-BAB8-0FF6AA99B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C3383E-BCE4-4B70-8B0D-00746F656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CF59C6-4491-4D8D-9F1B-AC69F2DC8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231D94-EF21-44CA-BCC2-BDDE3F095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9E5B22-BB83-4298-8921-A56B971B9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D4473A-2C27-45C2-81DF-D1EFEEBD0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EEFC28-274F-4C7C-ABB3-B53FA824B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BD45CB-B9EE-4F78-9F75-18284BD3D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14D758-70A1-4600-85F8-491958189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8C2DC9-08AF-4DA5-932A-6B3E2842C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5938CE-280D-4002-B242-03758D646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1614303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JavaScript程序设计实例教程任务7实现在线测试系统主体功能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在线测试系统需求分析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前端界面设计与实现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后端数据处理与存储设计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前后端通信协议制定与实现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系统测试与性能评估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000" r="170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随着互联网技术的发展，在线教育逐渐成为一种趋势。在线测试系统作为在线教育的重要组成部分，为学生和教师提供了一个便捷、高效的评估工具。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在线教育的兴起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传统的纸质测试方式存在诸多局限性，如组织成本高、批改效率低、数据存储不便等。在线测试系统能够很好地解决这些问题，提高测试的效率和准确性。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传统测试的局限性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现代教育越来越注重个性化学习。通过在线测试系统，教师可以根据学生的表现和需求，提供更加针对性的教学辅导。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个性化学习的需求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80100" y="1846792"/>
            <a:ext cx="10176933" cy="67098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1824109" y="2746375"/>
            <a:ext cx="406400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4491109" y="2746375"/>
            <a:ext cx="406400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flipV="1">
            <a:off x="7291459" y="2746375"/>
            <a:ext cx="404283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flipV="1">
            <a:off x="10076993" y="2746375"/>
            <a:ext cx="406400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1109" y="3095626"/>
            <a:ext cx="2600876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375626" y="3095626"/>
            <a:ext cx="2667000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193162" y="3095626"/>
            <a:ext cx="2600876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931875" y="3095626"/>
            <a:ext cx="2618599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358817" y="1865842"/>
            <a:ext cx="642408" cy="642408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702259" y="1856317"/>
            <a:ext cx="641985" cy="641985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172608" y="1866265"/>
            <a:ext cx="641985" cy="6419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959200" y="1866265"/>
            <a:ext cx="641985" cy="64198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任务概述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81109" y="3095626"/>
            <a:ext cx="2600876" cy="490334"/>
            <a:chOff x="681109" y="3095626"/>
            <a:chExt cx="260087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681109" y="3095626"/>
              <a:ext cx="260087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系统功能设计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81109" y="3729400"/>
            <a:ext cx="2600876" cy="2374592"/>
            <a:chOff x="681109" y="3729400"/>
            <a:chExt cx="2600876" cy="2374592"/>
          </a:xfrm>
        </p:grpSpPr>
        <p:sp>
          <p:nvSpPr>
            <p:cNvPr id="40" name="TextBox 40"/>
            <p:cNvSpPr txBox="1"/>
            <p:nvPr/>
          </p:nvSpPr>
          <p:spPr>
            <a:xfrm>
              <a:off x="681109" y="3729400"/>
              <a:ext cx="260087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7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设计并实现一个完整的在线测试系统，包括用户管理、试题管理、组卷、在线答题、自动评分、成绩统计等功能。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3393871" y="3095626"/>
            <a:ext cx="2600876" cy="490334"/>
            <a:chOff x="3393871" y="3095626"/>
            <a:chExt cx="260087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3393871" y="3095626"/>
              <a:ext cx="260087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技术选型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3393871" y="3729400"/>
            <a:ext cx="2600876" cy="2374592"/>
            <a:chOff x="3393871" y="3729400"/>
            <a:chExt cx="2600876" cy="2374592"/>
          </a:xfrm>
        </p:grpSpPr>
        <p:sp>
          <p:nvSpPr>
            <p:cNvPr id="44" name="TextBox 44"/>
            <p:cNvSpPr txBox="1"/>
            <p:nvPr/>
          </p:nvSpPr>
          <p:spPr>
            <a:xfrm>
              <a:off x="3393871" y="3729400"/>
              <a:ext cx="260087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采用JavaScript作为主要编程语言，结合HTML、CSS等前端技术，以及Node.js等后端技术，构建一个前后端分离的Web应用。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6168567" y="3095626"/>
            <a:ext cx="2600876" cy="490334"/>
            <a:chOff x="6168567" y="3095626"/>
            <a:chExt cx="260087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6168567" y="3095626"/>
              <a:ext cx="260087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开发流程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168567" y="3729400"/>
            <a:ext cx="2600876" cy="2374592"/>
            <a:chOff x="6168567" y="3729400"/>
            <a:chExt cx="2600876" cy="2374592"/>
          </a:xfrm>
        </p:grpSpPr>
        <p:sp>
          <p:nvSpPr>
            <p:cNvPr id="48" name="TextBox 48"/>
            <p:cNvSpPr txBox="1"/>
            <p:nvPr/>
          </p:nvSpPr>
          <p:spPr>
            <a:xfrm>
              <a:off x="6168567" y="3729400"/>
              <a:ext cx="260087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遵循软件开发的一般流程，包括需求分析、设计、编码、测试、部署等阶段，确保系统的稳定性和可用性。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8931875" y="3095626"/>
            <a:ext cx="2600876" cy="490334"/>
            <a:chOff x="8931875" y="3095626"/>
            <a:chExt cx="260087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8931875" y="3095626"/>
              <a:ext cx="260087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用户体验优化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8931875" y="3729400"/>
            <a:ext cx="2600876" cy="2374592"/>
            <a:chOff x="8931875" y="3729400"/>
            <a:chExt cx="2600876" cy="2374592"/>
          </a:xfrm>
        </p:grpSpPr>
        <p:sp>
          <p:nvSpPr>
            <p:cNvPr id="52" name="TextBox 52"/>
            <p:cNvSpPr txBox="1"/>
            <p:nvPr/>
          </p:nvSpPr>
          <p:spPr>
            <a:xfrm>
              <a:off x="8931875" y="3729400"/>
              <a:ext cx="260087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注重用户体验设计，提供简洁、直观的操作界面和流畅的用户交互，降低使用难度，提高用户满意度。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在线测试系统需求分析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实现在线测试系统的用户注册和登录功能，确保用户身份的安全性和唯一性。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用户注册与登录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375" r="1537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支持试题的添加、修改、删除和查询，提供灵活的试题分类和标签管理。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试题管理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允许教师或管理员根据需求手动或自动组卷，支持试卷的预览、导出和打印。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组卷管理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功能需求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在线答题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提供学生在线答题功能，包括计时、自动保存答题进度等。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答案提交与批改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学生完成答题后，可提交答案，系统支持自动批改和手动批改两种方式。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成绩统计与分析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对学生答题成绩进行统计和分析，包括平均分、最高分、最低分、及格率等。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错题回顾与练习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允许学生查看错题并重新练习，加深对知识点的理解和记忆。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确保系统在高并发访问下的稳定性和响应速度，优化数据库查询性能。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采用加密技术保护用户密码和敏感数据，防止数据泄露和篡改。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可扩展性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系统设计应具有良好的可扩展性，方便后续功能的添加和升级。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易用性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界面设计简洁明了，操作流程清晰易懂，降低用户学习成本。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非功能需求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用户群体与场景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学生用户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通过在线测试系统进行课程学习和自我检测，提高学习效率和成绩。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教师用户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利用在线测试系统发布作业、组卷、批改作业和查看学生成绩等，提高教学效率和质量。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管理员用户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负责系统的维护和管理，包括用户管理、试题管理、成绩管理等，确保系统的正常运行和数据安全。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学校或机构用户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通过在线测试系统组织在线考试或竞赛，实现远程考试和自动化评分，节省人力和时间成本。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前端界面设计与实现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界面布局规划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设计整体页面布局，包括顶部导航栏、侧边栏、主内容区域等。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划分各个功能模块的界面区域，如题目列表、答题区域、计时器、提交按钮等。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考虑不同设备的屏幕适配，确保在不同分辨率下界面布局的合理性和美观性。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设计并实现可复用的组件，如导航栏组件、题目组件、选项组件等。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使用合适的UI框架或库，如React、Vue等，提高开发效率和代码质量。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考虑组件的响应式布局和交互效果，提升用户体验。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组件设计与实现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交互逻辑处理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154710" y="4728342"/>
            <a:ext cx="2553340" cy="1269499"/>
            <a:chOff x="4154710" y="4728342"/>
            <a:chExt cx="2553340" cy="1269499"/>
          </a:xfrm>
        </p:grpSpPr>
        <p:sp>
          <p:nvSpPr>
            <p:cNvPr id="42" name="TextBox 42"/>
            <p:cNvSpPr txBox="1"/>
            <p:nvPr/>
          </p:nvSpPr>
          <p:spPr>
            <a:xfrm>
              <a:off x="4154710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处理用户答题过程中的各种情况，如选择答案、修改答案、提交答案等。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8799789" y="4728342"/>
            <a:ext cx="2553340" cy="1269499"/>
            <a:chOff x="8799789" y="4728342"/>
            <a:chExt cx="2553340" cy="1269499"/>
          </a:xfrm>
        </p:grpSpPr>
        <p:sp>
          <p:nvSpPr>
            <p:cNvPr id="44" name="TextBox 44"/>
            <p:cNvSpPr txBox="1"/>
            <p:nvPr/>
          </p:nvSpPr>
          <p:spPr>
            <a:xfrm>
              <a:off x="8799789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设计友好的错误提示和反馈机制，帮助用户更好地理解和使用系统。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202747" y="1746786"/>
            <a:ext cx="2553340" cy="1269499"/>
            <a:chOff x="3202747" y="1746786"/>
            <a:chExt cx="2553340" cy="1269499"/>
          </a:xfrm>
        </p:grpSpPr>
        <p:sp>
          <p:nvSpPr>
            <p:cNvPr id="46" name="TextBox 46"/>
            <p:cNvSpPr txBox="1"/>
            <p:nvPr/>
          </p:nvSpPr>
          <p:spPr>
            <a:xfrm>
              <a:off x="3202747" y="1746786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实现用户与界面的交互逻辑，如点击、拖拽、输入等操作。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15038" y="1615818"/>
            <a:ext cx="2553340" cy="1269499"/>
            <a:chOff x="7815038" y="1615818"/>
            <a:chExt cx="2553340" cy="1269499"/>
          </a:xfrm>
        </p:grpSpPr>
        <p:sp>
          <p:nvSpPr>
            <p:cNvPr id="48" name="TextBox 48"/>
            <p:cNvSpPr txBox="1"/>
            <p:nvPr/>
          </p:nvSpPr>
          <p:spPr>
            <a:xfrm>
              <a:off x="7815038" y="1615818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实现计时器功能，记录用户答题时间并实时更新显示。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后端数据处理与存储设计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https://d.book118.com/588016143034006032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2024-09-09T14:22:51.230</cp:lastPrinted>
  <dcterms:created xsi:type="dcterms:W3CDTF">2024-09-09T06:22:51Z</dcterms:created>
  <dcterms:modified xsi:type="dcterms:W3CDTF">2024-09-09T06:22:53Z</dcterms:modified>
</cp:coreProperties>
</file>