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E96ED1-FEDA-4E77-90DA-9C4ED8985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7CF55E-4D84-4130-B270-488F80161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A01E53-6EFA-4F3B-890E-8C05794C6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C195FF-1488-4432-8FCB-57A2044774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0F688D-9750-41CE-81EF-23A3098567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903925-7E6C-4871-9BD4-06D2B08A0A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13F79A-FB45-4001-933C-CEFF8FC578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17905F-9825-4C30-A1A3-A6ED104826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9E882E-E531-4FE8-957A-7E23C56BC3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531E3-D85B-4CA8-BD38-440A5283F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E08D4-AA09-41EF-B295-5517E9758C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1701502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小红书陷营销风波</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汇报人：XXX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小红书营销风波概述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营销风波原因分析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应对措施和建议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小红书作为中国知名的社交电商平台，近年来在用户中积累了大量的人气和口碑。然而，近期小红书陷入了营销风波，引发了广泛的关注和讨论。</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此次营销风波主要源于小红书平台上的虚假种草笔记和网红营销行为。一些品牌通过与网红合作，在小红书上发布虚假种草笔记，以此提高品牌知名度和销售额。这些虚假笔记不仅欺骗了消费者，也损害了小红书平台的声誉。</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本文旨在探讨小红书营销风波的背后原因、影响以及解决方案。通过深入分析这一事件，希望能够为相关行业和消费者提供有益的启示，促进社交电商平台的健康发展。</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研究小红书营销风波的意义在于，它不仅关乎平台自身的生存和发展，更关系到广大消费者的权益保护。通过揭示这一事件的真相，有助于提高消费者的警惕性，减少被虚假信息误导的风险，同时推动社交电商平台加强自律和监管，建立更加透明、公正的市场环境。</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小红书营销风波概述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2023年5月，有网友在社交媒体上爆料称，小红书平台存在大量虚假种草笔记，涉及产品包括但不限于化妆品、食品、日用品等。</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小红书平台也承认了这一事实，并表示将积极配合相关部门调查，同时采取措施加强平台监管，打击虚假种草行为。</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随后，相关部门对小红书进行了调查，发现其确实存在大量虚假种草笔记，涉及的产品种类和数量都非常庞大。</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事件经过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影响和后果</a:t>
            </a:r>
          </a:p>
        </p:txBody>
      </p:sp>
      <p:sp>
        <p:nvSpPr>
          <p:cNvPr id="28" name="TextBox 28"/>
          <p:cNvSpPr txBox="1"/>
          <p:nvPr/>
        </p:nvSpPr>
        <p:spPr>
          <a:xfrm>
            <a:off x="1354979" y="1014104"/>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对消费者的影响</a:t>
            </a:r>
          </a:p>
        </p:txBody>
      </p:sp>
      <p:sp>
        <p:nvSpPr>
          <p:cNvPr id="29" name="TextBox 29"/>
          <p:cNvSpPr txBox="1"/>
          <p:nvPr/>
        </p:nvSpPr>
        <p:spPr>
          <a:xfrm>
            <a:off x="1463704" y="1448856"/>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虚假种草笔记让消费者对产品的真实效果产生了误解，导致消费者购买到不适合自己的产品，甚至可能对身体健康造成影响。</a:t>
            </a:r>
          </a:p>
        </p:txBody>
      </p:sp>
      <p:sp>
        <p:nvSpPr>
          <p:cNvPr id="30" name="TextBox 30"/>
          <p:cNvSpPr txBox="1"/>
          <p:nvPr/>
        </p:nvSpPr>
        <p:spPr>
          <a:xfrm>
            <a:off x="1354979" y="364826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对小红书平台的影响</a:t>
            </a:r>
          </a:p>
        </p:txBody>
      </p:sp>
      <p:sp>
        <p:nvSpPr>
          <p:cNvPr id="31" name="TextBox 31"/>
          <p:cNvSpPr txBox="1"/>
          <p:nvPr/>
        </p:nvSpPr>
        <p:spPr>
          <a:xfrm>
            <a:off x="1463704" y="4083018"/>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虚假种草笔记让小红书平台的信誉受到了质疑，导致用户流失和品牌合作方的不信任。</a:t>
            </a:r>
          </a:p>
        </p:txBody>
      </p:sp>
      <p:sp>
        <p:nvSpPr>
          <p:cNvPr id="32" name="TextBox 32"/>
          <p:cNvSpPr txBox="1"/>
          <p:nvPr/>
        </p:nvSpPr>
        <p:spPr>
          <a:xfrm>
            <a:off x="7442035" y="1993420"/>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对品牌商的影响</a:t>
            </a:r>
          </a:p>
        </p:txBody>
      </p:sp>
      <p:sp>
        <p:nvSpPr>
          <p:cNvPr id="33" name="TextBox 33"/>
          <p:cNvSpPr txBox="1"/>
          <p:nvPr/>
        </p:nvSpPr>
        <p:spPr>
          <a:xfrm>
            <a:off x="7550760" y="2428173"/>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虚假种草笔记让品牌商的产品形象受损，影响了消费者的购买意愿，导致销售额下降。</a:t>
            </a:r>
          </a:p>
        </p:txBody>
      </p:sp>
      <p:sp>
        <p:nvSpPr>
          <p:cNvPr id="34" name="TextBox 34"/>
          <p:cNvSpPr txBox="1"/>
          <p:nvPr/>
        </p:nvSpPr>
        <p:spPr>
          <a:xfrm>
            <a:off x="7496398" y="4406909"/>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对整个互联网环境的影响</a:t>
            </a:r>
          </a:p>
        </p:txBody>
      </p:sp>
      <p:sp>
        <p:nvSpPr>
          <p:cNvPr id="35" name="TextBox 35"/>
          <p:cNvSpPr txBox="1"/>
          <p:nvPr/>
        </p:nvSpPr>
        <p:spPr>
          <a:xfrm>
            <a:off x="7605123" y="4841661"/>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虚假种草笔记的泛滥严重影响了互联网环境的健康，导致消费者对网络信息的信任度降低，对整个互联网行业的发展造成了负面影响。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营销风波原因分析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误导消费者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一些品牌在小红书上发布虚假广告，夸大产品效果，或者使用不实图片和描述来吸引消费者，导致消费者对产品产生误解和不满。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31" r="210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虚假宣传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违规操作</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违反平台规定</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一些品牌或个人通过刷单、买粉、恶意评论等手段来提高自己在小红书上的曝光率，这些行为不仅违反了平台规定，也损害了其他用户的利益和体验。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https://d.book118.com/588017015026006046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2024-09-26T23:30:31.736</cp:lastPrinted>
  <dcterms:created xsi:type="dcterms:W3CDTF">2024-09-26T15:30:31Z</dcterms:created>
  <dcterms:modified xsi:type="dcterms:W3CDTF">2024-09-26T15:30:33Z</dcterms:modified>
</cp:coreProperties>
</file>