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ECWMBN+ICDSPR+ArialMT"/>
      <p:regular r:id="rId15"/>
    </p:embeddedFont>
    <p:embeddedFont>
      <p:font typeface="BCRMFJ+MS-UIGothic"/>
      <p:regular r:id="rId16"/>
    </p:embeddedFont>
    <p:embeddedFont>
      <p:font typeface="HWKHAV+KQLKJG+MicrosoftYaHei-Bold"/>
      <p:regular r:id="rId17"/>
    </p:embeddedFont>
    <p:embeddedFont>
      <p:font typeface="FLDDUK+CVQBVK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9896ED-3418-4BB2-81A7-1EDF19CAA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7E3624-E957-4DEB-B759-8BFF6F8AD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5B010-2FDF-4212-B92B-5A9B47B46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DD1F7E-6855-4326-A852-5B432613A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5F9352-3FB6-4CD8-90AD-3235F4501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44AE78-4810-4E98-930B-8D6608EEE6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3AD328-D7EA-4B4A-9E66-764F214A5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B54652-1FC9-42BA-B456-72E28B938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0311F-8F4E-473C-92C9-4D39C5013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AF377-CB9D-4A39-8AD2-63F195EC0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FB3015-230A-40AF-A1EC-2955F0953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1706705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221761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CWMBN+ICDSPR+ArialMT"/>
                <a:cs typeface="ECWMBN+ICDSPR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加管系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766250"/>
            <a:ext cx="4089341" cy="2429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CWMBN+ICDSPR+ArialMT"/>
                <a:cs typeface="ECWMBN+ICDSPR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加管系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的核心功能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CWMBN+ICDSPR+ArialMT"/>
                <a:cs typeface="ECWMBN+ICDSPR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加管系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施与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优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化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CWMBN+ICDSPR+ArialMT"/>
                <a:cs typeface="ECWMBN+ICDSPR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加管系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用案例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CWMBN+ICDSPR+ArialMT"/>
                <a:cs typeface="ECWMBN+ICDSPR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加管系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的未来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B6FF"/>
                </a:solidFill>
                <a:latin typeface="BCRMFJ+MS-UIGothic"/>
                <a:cs typeface="BCRMFJ+MS-UIGothic"/>
              </a:rPr>
              <a:t>展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趋势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BCRMFJ+MS-UIGothic"/>
                <a:cs typeface="BCRMFJ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9B5F6"/>
                </a:solidFill>
                <a:latin typeface="HWKHAV+KQLKJG+MicrosoftYaHei-Bold"/>
                <a:cs typeface="HWKHAV+KQLKJG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加管系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的定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154305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：全面介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66980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描述：加管系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是一种用于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控和管理工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业过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程的系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，它具有自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化、智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能化、高效化的特点，能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够实现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产过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程的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实时监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控、数据采集、数据分析、故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诊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断等功能。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加管系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8114" y="2001373"/>
            <a:ext cx="154305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：关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键</a:t>
            </a: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作用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42389" y="4585823"/>
            <a:ext cx="10414448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详细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描述：加管系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在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代工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生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中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发挥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着关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键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作用，它能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提高生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效率、降低能耗、减少人工干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、增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生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安全性，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是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工</a:t>
            </a:r>
            <a:r>
              <a:rPr sz="1350">
                <a:solidFill>
                  <a:srgbClr val="00B6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B6FF"/>
                </a:solidFill>
                <a:latin typeface="FLDDUK+CVQBVK+MicrosoftYaHei"/>
                <a:cs typeface="FLDDUK+CVQBVK+MicrosoftYaHei"/>
              </a:rPr>
              <a:t>4.0</a:t>
            </a:r>
            <a:r>
              <a:rPr sz="1350">
                <a:solidFill>
                  <a:srgbClr val="00B6FF"/>
                </a:solidFill>
                <a:latin typeface="BCRMFJ+MS-UIGothic"/>
                <a:cs typeface="BCRMFJ+MS-UIGothic"/>
              </a:rPr>
              <a:t>和智能制造的重要支撑。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加管系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史与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B6FF"/>
                </a:solidFill>
                <a:latin typeface="BCRMFJ+MS-UIGothic"/>
                <a:cs typeface="BCRMFJ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生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BCRMFJ+MS-UIGothic"/>
                <a:cs typeface="BCRMFJ+MS-UIGothic"/>
              </a:rPr>
              <a:t>生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产计</a:t>
            </a:r>
            <a:r>
              <a:rPr sz="2000">
                <a:solidFill>
                  <a:srgbClr val="FFFFFF"/>
                </a:solidFill>
                <a:latin typeface="BCRMFJ+MS-UIGothic"/>
                <a:cs typeface="BCRMFJ+MS-UIGothic"/>
              </a:rPr>
              <a:t>划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BCRMFJ+MS-UIGothic"/>
                <a:cs typeface="BCRMFJ+MS-UIGothic"/>
              </a:rPr>
              <a:t>生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产调</a:t>
            </a:r>
            <a:r>
              <a:rPr sz="2000">
                <a:solidFill>
                  <a:srgbClr val="FFFFFF"/>
                </a:solidFill>
                <a:latin typeface="BCRMFJ+MS-UIGothic"/>
                <a:cs typeface="BCRMFJ+MS-UIGothic"/>
              </a:rPr>
              <a:t>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BCRMFJ+MS-UIGothic"/>
                <a:cs typeface="BCRMFJ+MS-UIGothic"/>
              </a:rPr>
              <a:t>生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产监</a:t>
            </a:r>
            <a:r>
              <a:rPr sz="2000">
                <a:solidFill>
                  <a:srgbClr val="FFFFFF"/>
                </a:solidFill>
                <a:latin typeface="BCRMFJ+MS-UIGothic"/>
                <a:cs typeface="BCRMFJ+MS-UIGothic"/>
              </a:rPr>
              <a:t>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BCRMFJ+MS-UIGothic"/>
                <a:cs typeface="BCRMFJ+MS-UIGothic"/>
              </a:rPr>
              <a:t>数据分析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根据生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产计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划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行生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度，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源配置，</a:t>
            </a:r>
          </a:p>
          <a:p>
            <a:pPr marL="285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提高生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效率。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59701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实时监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控生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产过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程，及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时发现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并解决生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中的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86460" y="501115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制定生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产计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划，确保生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5011158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数据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统计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分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5959" y="5354058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产进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度与市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需求相匹配。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257665" y="5354058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析，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BCRMFJ+MS-UIGothic"/>
                <a:cs typeface="BCRMFJ+MS-UIGothic"/>
              </a:rPr>
              <a:t>决策提供支持。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量管理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LDDUK+CVQBVK+MicrosoftYaHei"/>
                <a:cs typeface="FLDDUK+CVQBVK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LDDUK+CVQBVK+MicrosoftYaHei"/>
                <a:cs typeface="FLDDUK+CVQBVK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LDDUK+CVQBVK+MicrosoftYaHei"/>
                <a:cs typeface="FLDDUK+CVQBVK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FLDDUK+CVQBVK+MicrosoftYaHei"/>
                <a:cs typeface="FLDDUK+CVQBVK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637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质</a:t>
            </a: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量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准制定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质</a:t>
            </a: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量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检验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2815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不合格品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处</a:t>
            </a:r>
            <a:r>
              <a:rPr sz="1550">
                <a:solidFill>
                  <a:srgbClr val="00B6FF"/>
                </a:solidFill>
                <a:latin typeface="BCRMFJ+MS-UIGothic"/>
                <a:cs typeface="BCRMFJ+MS-UIGothic"/>
              </a:rPr>
              <a:t>理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质</a:t>
            </a: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量改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供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应链</a:t>
            </a:r>
            <a:r>
              <a:rPr sz="3000">
                <a:solidFill>
                  <a:srgbClr val="00B6FF"/>
                </a:solidFill>
                <a:latin typeface="BCRMFJ+MS-UIGothic"/>
                <a:cs typeface="BCRMFJ+MS-UIGothic"/>
              </a:rPr>
              <a:t>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9800" y="21056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供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商管理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库</a:t>
            </a: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存管理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284655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CRMFJ+MS-UIGothic"/>
                <a:cs typeface="BCRMFJ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采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购</a:t>
            </a: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管理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507219" y="476440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BCRMFJ+MS-UIGothic"/>
                <a:cs typeface="BCRMFJ+MS-UIGothic"/>
              </a:rPr>
              <a:t>物流管理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https://d.book118.com/588017067057006040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ECWMBN+ICDSPR+ArialMT</vt:lpstr>
      <vt:lpstr>Times New Roman</vt:lpstr>
      <vt:lpstr>BCRMFJ+MS-UIGothic</vt:lpstr>
      <vt:lpstr>SimSun</vt:lpstr>
      <vt:lpstr>HWKHAV+KQLKJG+MicrosoftYaHei-Bold</vt:lpstr>
      <vt:lpstr>FLDDUK+CVQBVK+MicrosoftYaHei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2024-09-18T21:21:37.050</cp:lastPrinted>
  <dcterms:created xsi:type="dcterms:W3CDTF">2024-09-18T13:21:37Z</dcterms:created>
  <dcterms:modified xsi:type="dcterms:W3CDTF">2024-09-18T13:21:38Z</dcterms:modified>
</cp:coreProperties>
</file>