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783009D-8DFA-4AA8-A91E-F5F866632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F82D45-D4E6-406F-BD9C-491F9C9282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6959AF-96DC-4F79-9E6C-192E04929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4B4B7F-368A-45B5-9804-AE0B0A4C0C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8A21ED3-315D-4FB9-8911-EE4454B475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6A21BAB-7833-4633-B45E-69DDD00B4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32A06D0-DB12-496D-BDBF-F0586B3C4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B909D5-69B5-422F-A864-149067950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2D0B0CF-A34D-4CD1-8F79-361E86FA42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1BA8D6-B0D2-4D04-8B0E-54E2FCDD64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923BB8-29E5-4220-9861-C07C354950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8017123012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372750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护理的未来规划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护理行业现状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护理的未来趋势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护理的未来规划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随着社会老龄化程度的加深，对护理服务的需求不断增长。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社会老龄化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623" r="1362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技术发展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667" r="14667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健康观念转变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7292" r="729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新技术的出现和应用为护理领域带来了变革和机遇。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人们对健康的需求和期望不断提高，对护理服务的要求也更加多样化。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背景介绍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目的和意义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提高护理服务质量和效率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通过规划护理的未来发展，可以优化资源配置，提高服务质量和效率。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满足社会需求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满足不断增长的社会护理需求，提高老年人和患者的护理体验和生活质量。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推动护理领域创新发展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通过前瞻性的规划和布局，推动护理领域的创新发展，为未来的护理工作提供有力支持。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护理行业现状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随着人口老龄化的加剧，对长期护理和老年护理的需求不断增加，对护理服务的质量和效率也提出了更高的要求。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人口老龄化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慢性疾病的发病率逐渐上升，需要更多的护理服务来帮助患者进行日常管理和康复。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慢性病管理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4042" r="4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医疗资源的分布不均衡导致部分地区护理服务供不应求，需要优化资源配置和提高服务可及性。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医疗资源分布不均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护理需求和挑战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工作负担重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护理人员的工作负担重，工作压力大，需要关注其身心健康和工作环境的改善。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技能和素质参差不齐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不同国家和地区的护理人员技能和素质存在差异，需要加强培训和继续教育。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人员短缺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目前全球范围内都存在护理人员短缺的问题，需要增加护理人员的培养和招聘。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护理人员现状和问题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利用物联网、大数据、人工智能等技术提高护理服务的智能化水平，提高服务效率和质量。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7456" r="17456"/>
          <a:stretch>
            <a:fillRect/>
          </a:stretch>
        </p:blipFill>
        <p:spPr>
          <a:xfrm>
            <a:off x="1632387" y="1536628"/>
            <a:ext cx="1898908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智能化护理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基于患者的个性化需求，提供定制化的护理服务，满足不同患者的特殊需求。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利用远程医疗技术为患者提供远程护理服务，打破地域限制，提高服务可及性。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远程护理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护理技术的发展和应用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881238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lumMod val="60000"/>
                    <a:lumOff val="4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护理的未来趋势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1A00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个性化护理将更加受到重视，根据患者的具体情况和需求，制定个性化的护理计划，提高护理效果。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家庭护理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随着社会老龄化和慢性病患者的增加，家庭护理的需求越来越大，未来护理模式将更加注重家庭护理，提供更多家庭医疗服务。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跨学科护理将更加普遍，包括医生、护士、康复师、心理咨询师等多个学科的专业人员共同协作，为患者提供全方位的护理服务。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13867" r="13867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护理模式的变化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https://d.book118.com/588017123012006044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1A004F"/>
      </a:lt1>
      <a:dk2>
        <a:srgbClr val="EDE5FF"/>
      </a:dk2>
      <a:lt2>
        <a:srgbClr val="000000"/>
      </a:lt2>
      <a:accent1>
        <a:srgbClr val="9970FC"/>
      </a:accent1>
      <a:accent2>
        <a:srgbClr val="6C51FF"/>
      </a:accent2>
      <a:accent3>
        <a:srgbClr val="3F00C2"/>
      </a:accent3>
      <a:accent4>
        <a:srgbClr val="FF6CE0"/>
      </a:accent4>
      <a:accent5>
        <a:srgbClr val="FF8CE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2024-09-23T21:49:55.380</cp:lastPrinted>
  <dcterms:created xsi:type="dcterms:W3CDTF">2024-09-23T13:49:55Z</dcterms:created>
  <dcterms:modified xsi:type="dcterms:W3CDTF">2024-09-23T13:49:57Z</dcterms:modified>
</cp:coreProperties>
</file>