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022017-6E70-4B79-ABE7-334B74108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F32CAE-C15F-4E5C-AF62-1A16656BF6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25C12B-BEBA-41FC-A934-7D04FB2A9B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607E01-073D-4EC7-8207-8EDA51F7F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C74DA7-8675-4C4E-8A6B-C671324233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6247FE-9579-49BF-A0A4-87CA05966E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C7B8561-27C4-45B8-A9E9-ACABDE3DFD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A89B75-7BB1-47C3-AF59-C9BAF8E5E2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E64D05-6D35-406A-9D88-718DFA0562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450BFE-EAA7-486C-9E1E-95934C4FE1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0AE36F-DFE5-4FC2-8F57-F0F6A728DE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801712701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小切口钢板内固定治疗肱骨近端骨折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肱骨近端骨折概述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小切口钢板内固定治疗技术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手术效果与并发症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病例分享与讨论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肱骨近端骨折概述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肱骨近端骨折是指发生在肱骨近端松质骨区域的骨折，多见于骨质疏松的中老年人。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根据骨折的类型，肱骨近端骨折可分为Neer分型和AO分型，其中Neer分型是最常用的分类方法。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04" b="2804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38178" b="3817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7521" b="7521"/>
          <a:stretch>
            <a:fillRect/>
          </a:stretch>
        </p:blipFill>
        <p:spPr>
          <a:xfrm>
            <a:off x="8842439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997" r="16997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肱骨近端骨折的常见原因为摔倒、撞击等外力所致，骨质疏松是主要的危险因素。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骨折发生后，骨折端可出现移位、成角畸形或旋转移位，导致关节功能丧失。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869" r="2186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2022" b="202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肱骨近端骨折主要表现为肩部疼痛、肿胀、活动受限，严重者可出现皮下瘀斑、畸形等。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结合患者的病史、体格检查和影像学检查（X线、CT和MRI），可明确诊断肱骨近端骨折。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小切口钢板内固定治疗技术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https://d.book118.com/588017127017006027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2024-09-04T18:06:41.352</cp:lastPrinted>
  <dcterms:created xsi:type="dcterms:W3CDTF">2024-09-04T10:06:41Z</dcterms:created>
  <dcterms:modified xsi:type="dcterms:W3CDTF">2024-09-04T10:06:43Z</dcterms:modified>
</cp:coreProperties>
</file>