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29DA9-A546-4446-AA20-234132FDC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04846-2883-438B-9FE7-161B9A61F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0D952-4675-4B23-92B6-3F1B02E9A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1D24F-7CD9-4F06-9065-4836DBB7F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0CBB06-5FDA-40A1-B72C-B71224F78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0B231B-8D8F-4B41-AA5A-48829E346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F00665-8104-48C2-AF94-7189227AC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F0CB3-9B43-454A-AF63-917E87CE6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73D2E-5B5A-4BB5-AD57-8BE4B8E8B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A8964-9172-410C-A2D5-B9AF5AF9D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87D45-2CE7-47C2-82E9-6D578682B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4.png" /><Relationship Id="rId4" Type="http://schemas.openxmlformats.org/officeDocument/2006/relationships/image" Target="../media/image19.pn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20030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大专生创业训练计划书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创业项目概述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营销与推广策略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运营与管理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市场风险与应对措施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预期成果与投资回报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658" b="23658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创业成为新的就业出路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鼓励和扶持大专生创业，不仅可以缓解就业压力，还能为社会创造更多的就业机会和经济效益。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当前就业形势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随着经济和科技的快速发展，就业市场竞争日趋激烈，大专生面临较大的就业压力。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提高创业意识和能力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通过系统的创业训练，培养大专生的创业思维、创新能力和实践能力，提高其创业成功率和市场竞争力。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促进个人成长和发展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创业训练有助于培养大专生的团队协作、沟通协调、解决问题等综合能力，提升其综合素质和职业发展前景。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推动社会经济发展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大专生创业能够为社会带来新的经济增长点，促进技术创新和市场拓展，推动社会经济的持续发展。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创业训练的意义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创业项目概述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902" b="902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项目名称：青春果盒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项目定位：面向年轻人的健康零食品牌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项目名称与定位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18-35岁的年轻人，特别是学生和年轻白领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健康饮食和零食市场的持续增长，消费者对健康、天然、低糖、低脂、高纤维等食品需求增加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市场上已有一些知名品牌，但仍有细分市场和差异化机会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项目市场分析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945" r="394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项目竞争优势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采用新鲜、天然的食材，无添加防腐剂和人工色素，低糖、低脂、高纤维，口感好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青春、活力、健康，符合年轻人追求的生活态度和价值观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通过社交媒体和网红合作进行品牌推广，开展线上线下活动吸引年轻消费者，提供定制化包装和礼品服务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队长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负责整体项目管理和协调，具备领导能力和组织能力。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市场专员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负责市场调研、营销策划和推广，具备市场营销和品牌建设能力。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技术专家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负责技术研发和实现，具备编程和软件开发能力。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财务专员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负责财务管理和资金运作，具备财务分析和预算编制能力。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团队成员组成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队长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具备丰富的项目管理经验和团队协作能力，能够协调各方面资源推动项目进展。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技术专家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精通多种编程语言和技术框架，能够快速开发出高效稳定的应用程序。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市场专员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熟悉市场趋势和消费者需求，能够制定有效的营销策略和推广计划。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财务专员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具备专业的财务知识和经验，能够进行精确的财务分析和预算编制。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团队成员专长与分工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定期组织团队成员进行交流和分享，促进团队协作和知识共享。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根据团队成员的专长和分工，制定个性化的培训计划，提升团队整体能力。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鼓励团队成员参加行业培训、研讨会和交流活动，拓宽视野和知识面。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建立激励机制和考核标准，激发团队成员的积极性和创造力。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团队建设与培训计划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营销与推广策略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根据市场上的同类产品价格来制定价格，以确保竞争优势。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根据产品的成本和预期利润来制定价格，以确保投资回报。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需求导向定价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根据市场需求和消费者愿意支付的价格来制定价格，以提高销售量。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产品定价策略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https://d.book118.com/588020030065006035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2024-09-14T07:23:52.292</cp:lastPrinted>
  <dcterms:created xsi:type="dcterms:W3CDTF">2024-09-13T23:23:52Z</dcterms:created>
  <dcterms:modified xsi:type="dcterms:W3CDTF">2024-09-13T23:23:54Z</dcterms:modified>
</cp:coreProperties>
</file>