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EA1CA73-3E29-4FAA-ADE0-76285E93A0E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D79400-0556-4F14-B5B4-C6DB72509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092B45-FB7E-4E3B-A24F-DD24AD8AF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BE2C63-5C0A-4F2E-BE12-231D974B0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B2DEA1-9A8F-4B4D-AED4-64D2A558B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BF8275-B554-4261-A3D3-109716615C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BE9EB3-DAC5-4D45-A3D3-2BAD3B40C4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DEFDC6-2928-4620-A817-5358AC61F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157ED1-774A-4CA5-A81B-7128ADBA3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D565F7-18CA-473E-8B6F-B967962F40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3B748D-DE2A-45F3-B63C-E34B07B56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BB365-8B5C-49C7-A852-1219504C8C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E594D5B-1943-4371-B29F-3C071903719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6808C5C2-A70C-4658-ADC2-0CCF9C2ABE7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20073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焊接实操操作规范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焊接实操操作规范简介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焊接材料与工件准备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焊接实操技巧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焊接应用与维护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焊接质量管理与技术创新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焊接质量保证与总结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焊接实操操作规范简介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焊接概述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焊接是一种常见的金属连接方法，通过加热金属至熔点，使其相互融合，形成牢固的连接。焊接广泛应用于航空航天、汽车制造、建筑等领域。焊接操作需要遵循一定的规范和标准，以确保焊接质量和安全。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适用于不同的材料和工件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电弧焊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有不同的应用场景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气体保护焊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高精度要求的焊接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激光焊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气体瓶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确保气体供应充足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要注意安全防范措施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选择适合工作需求的焊枪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保持焊接质量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焊接材料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选择合适的焊接材料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保证焊缝质量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焊接设备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选择要符合工件材料和厚度的要求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操作人员需要熟悉使用方法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焊接安全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重要的安全措施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保护眼睛、皮肤、呼吸系统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预防气体中毒和火灾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保持通风良好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维护工作环境的清洁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防止火花飞溅和烟尘产生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在进行焊接实操操作时，操作人员需严格遵守相关规范和标准，选择合适的焊接方法、设备并注意安全事项。只有在全面掌握焊接技术的基础上，才能确保焊接质量和工作安全。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焊接材料与工件准备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焊接材料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焊接材料是焊接过程中必不可少的元素，包括焊丝、焊剂、气体等。选择合适的焊接材料对焊接质量至关重要，因为焊接材料的质量直接影响焊接接头的质量。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工件准备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在焊接前要确保工件表面干净无杂质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清洁工件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处理工件表面的油污和氧化物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处理工件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工件准备是确保焊接质量的关键步骤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重要步骤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焊接接头设计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考虑焊接材料和焊接方法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设计考虑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合理设计可提高焊接接头的强度和密封性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作用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不同接头形式适用于不同工件连接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适用形式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影响因素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不同参数影响焊接接头质量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调整方法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根据情况调整工艺参数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焊接工艺参数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控制参数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焊接电流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电压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焊接速度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焊接材料的选择、工件准备、接头设计和工艺参数控制是保证焊接质量的关键步骤。只有做好每个环节的操作规范，才能确保焊接接头的强度和密封性。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焊接实操技巧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焊接姿势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操作人员需要保持正确的姿势，以确保焊接质量和安全。焊接姿势的不正确会导致焊接接头质量下降，同时还会增加操作人员的身体负担。建议操作人员在进行长时间焊接时使用焊接头盔和焊接手套，以防止受伤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焊接顺序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保证焊接接头熔合均匀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焊接预热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修正焊接过程中的偏差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焊接校正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完成焊接工作的主要步骤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主焊接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焊接质量检测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直接观察焊接接头外观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目视检测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检测焊接接头内部结构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渗透检测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X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射线照射检测焊接接头质量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X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射线检测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故障处理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检查焊接接头质量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快速发现问题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根据故障情况调整焊接参数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调整参数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避免影响焊接质量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及时处理故障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质量检测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严格执行标准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确保焊接质量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故障处理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快速响应故障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保证操作顺利进行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安全意识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佩戴防护用具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遵守操作规程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焊接实操技巧总结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正确姿势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保持身体平衡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注意操作手的动作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https://d.book118.com/588020073011006050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137</Paragraphs>
  <Slides>21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焊接实操操作规范</vt:lpstr>
      <vt:lpstr>目录</vt:lpstr>
      <vt:lpstr>第1章 焊接实操操作规范简介</vt:lpstr>
      <vt:lpstr> </vt:lpstr>
      <vt:lpstr>焊接方法</vt:lpstr>
      <vt:lpstr>焊接设备</vt:lpstr>
      <vt:lpstr>焊接安全</vt:lpstr>
      <vt:lpstr>总结</vt:lpstr>
      <vt:lpstr>第2章 焊接材料与工件准备</vt:lpstr>
      <vt:lpstr> </vt:lpstr>
      <vt:lpstr>工件准备</vt:lpstr>
      <vt:lpstr>焊接接头设计</vt:lpstr>
      <vt:lpstr>焊接工艺参数</vt:lpstr>
      <vt:lpstr>总结</vt:lpstr>
      <vt:lpstr>第3章 焊接实操技巧</vt:lpstr>
      <vt:lpstr> </vt:lpstr>
      <vt:lpstr>焊接顺序</vt:lpstr>
      <vt:lpstr>焊接质量检测</vt:lpstr>
      <vt:lpstr>故障处理</vt:lpstr>
      <vt:lpstr>焊接实操技巧总结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2024-09-29T14:55:14.735</cp:lastPrinted>
  <dcterms:created xsi:type="dcterms:W3CDTF">2024-09-29T06:55:14Z</dcterms:created>
  <dcterms:modified xsi:type="dcterms:W3CDTF">2024-09-29T06:55:16Z</dcterms:modified>
</cp:coreProperties>
</file>