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AF41B-8848-40CD-9D19-03B116AC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DC427-ECCF-4B98-9493-BC00D2EA1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757EF-DC92-426E-8B69-406578E1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4992A-F64A-463A-B3EC-78128A2B4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53454-A222-4841-A5C2-5F26C3285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F9ABD-9980-4F96-8018-469ACBFF4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53DE21-0A7D-4435-8949-2140F385C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0EEAA-57D2-4E50-9717-9804A2F72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FD66E-32EF-42BC-A8E3-D536D32B5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2D15A-5F98-476B-AFFC-61925A0B9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D6CDF-0AC7-4E8E-A224-6175CAE19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21043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心理治疗的预防与护理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心理治疗的基本方法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心理治疗的护理与支持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心理治疗的康复与预防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0" b="9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提高心理健康意识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了解心理健康的重要性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心理健康是个人整体健康的重要组成部分，对个人的生活质量和幸福感有深远影响。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关注心理健康问题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关注自己和他人的情绪状态，及时发现和解决潜在的心理问题。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传播心理健康知识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通过教育和宣传，提高大众对心理健康的认识和重视程度。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寻求社会支持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与亲朋好友保持良好关系，在需要时能够得到支持和帮助。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培养解决问题的能力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学会分析问题、制定解决方案并付诸行动，提高应对挑战的能力。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学会自我调节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在面对压力和困难时，能够有效地调整自己的情绪和心态。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建立良好的应对方式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792" r="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坚持积极的生活习惯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保持规律的作息、健康的饮食和适量的运动，有助于维护心理健康。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乐观面对生活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以积极的心态看待生活中的挑战和机遇，培养乐观的生活态度。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通过参与感兴趣的活动，提高生活质量和幸福感。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保持积极的生活态度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心理问题的识别与评估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7" r="3005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29" r="163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常见的心理问题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表现为过度担忧、紧张不安、恐惧等情绪反应。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表现为持续的情绪低落、兴趣丧失、精力减退等症状。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表现为反复出现强迫思维和行为，无法自控。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由于经历创伤事件而产生的持续的心理障碍。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抑郁症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强迫症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创伤后应激障碍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生理指标检测法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心理问题的识别方法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812" r="48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988" b="98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通过观察个体的行为、情绪表现等来判断其是否可能存在心理问题。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通过填写心理问卷来评估个体的心理状态和问题程度。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通过与个体进行深入的交流和询问，了解其心理状况和问题。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通过检测个体的生理指标，如血压、心率等，来评估其心理状态。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128" r="221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让个体自行评估自己的心理状态和问题程度。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自评量表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由专业心理医生或心理咨询师进行评估。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通过观察个体的行为和情绪表现来评估其心理状态。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观察评定法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通过检测个体的生理指标来评估其心理状态和问题程度。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生理指标检测法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心理问题的评估工具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心理治疗的基本方法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https://d.book118.com/588021043017006025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2024-09-01T14:32:14.532</cp:lastPrinted>
  <dcterms:created xsi:type="dcterms:W3CDTF">2024-09-01T06:32:14Z</dcterms:created>
  <dcterms:modified xsi:type="dcterms:W3CDTF">2024-09-01T06:32:16Z</dcterms:modified>
</cp:coreProperties>
</file>