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568E4B-9E1E-4167-A390-A07DAB3D9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AA46B-817E-4F8A-99AC-059896276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958002-A199-483F-81DE-B5FA86737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FEECF7-9EB4-4568-8BA3-AB1282F600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C0D373-32CC-45D7-83FB-83FC62D3F1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5ACECD-0005-4A7C-8049-2F96760E9B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ACDD35-6218-4B14-8A2F-D8B3D67323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48C64-BDE4-4EFF-8C81-DCF63DD66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E1112E-AB8B-4AE0-A2B5-DBB284FE5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18AF6-142D-494E-A9EE-3F5BA4498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0A592-1D7C-4EF6-A4AC-3D64804D4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21073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妇科疾病的遗传咨询与家族谱绘制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遗传咨询概述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妇科疾病与遗传关系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家族谱绘制方法与技术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遗传咨询在妇科疾病中的应用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家族谱在妇科疾病研究中的应用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遗传咨询概述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遗传咨询是一门结合医学、遗传学、心理学等多学科知识的综合性服务，旨在为具有遗传性疾病风险或已确诊遗传性疾病的个体和家庭提供个性化、专业化的指导和建议。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通过评估个体或家庭的遗传性疾病风险，提供针对性的预防、治疗和管理策略，降低遗传性疾病的发生率和危害程度，提高患者和家庭的生活质量。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281" r="18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遗传咨询师的职责</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评估遗传性疾病风险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通过收集和分析个体或家庭的病史、家族史、遗传检测结果等信息，评估其遗传性疾病风险。</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提供个性化建议</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根据评估结果，为个体或家庭提供个性化的预防、治疗和管理建议，包括生活方式调整、定期筛查、遗传检测、生育计划等。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提供心理支持</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针对遗传性疾病可能带来的心理压力和焦虑，提供心理支持和辅导，帮助患者和家庭积极应对。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促进多学科合作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与医生、遗传学家、心理学家等多学科专家紧密合作，为患者提供全面、综合的医疗服务。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875" r="17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收集个体或家庭的病史、家族史等基本信息，进行初步的风险评估。</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初步评估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根据初步评估结果，进行更深入的遗传性疾病风险评估，包括遗传检测等。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深入评估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根据深入评估结果，为个体或家庭提供个性化的预防、治疗和管理建议。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个性化建议</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定期随访患者，了解其病情变化和需求变化，及时调整建议方案。</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随访与调整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遗传咨询的流程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妇科疾病与遗传关系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乳腺癌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卵巢癌</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子宫内膜异位症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多囊卵巢综合征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常见妇科疾病的遗传因素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具有家族聚集性，BRCA1和BRCA2基因突变增加患病风险。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具有一定的家族聚集性，可能与多个基因变异有关。</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部分卵巢癌具有遗传倾向，与BRCA1和BRCA2基因突变相关。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具有家族聚集性，与多个基因和环境因素相互作用有关。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详细询问患者及其家族成员的患病情况。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家族史调查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基因检测</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遗传咨询</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影像学检查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针对特定基因突变进行筛查，如BRCA1/2基因检测。</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结合家族史和基因检测结果，评估患者的遗传风险。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如乳腺X线摄影、超声等，用于早期发现病变。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遗传性疾病的筛查与诊断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风险分层</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根据家族史、基因检测结果等信息，将患者分为不同风险等级。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个性化风险评估</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综合考虑患者的年龄、生育史、生活习惯等因素，制定个性化风险评估方案。</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风险调整</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随着科学技术的进步和新的遗传信息的发现，对患者的风险等级进行动态调整。</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预防措施</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针对不同风险等级的患者，制定相应的预防措施，如定期筛查、生活方式调整等。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遗传风险评估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家族谱绘制方法与技术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083" r="8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使用纸质材料，手工绘制家族谱系图，标注家族成员的基本信息和关系。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纸质家族谱</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通过家族长辈的口头描述，记录家族历史和成员信息，形成家族谱系。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口头传承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传统家族谱绘制方法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利用计算机软件或在线平台，创建数字化家族谱系图，实现信息的便捷存储和共享。</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通过DNA检测和分析，确定家族成员之间的遗传关系，为家族谱系提供科学依据。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现代家族谱绘制技术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DNA分析技术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电子家族谱</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https://d.book118.com/588021073030006041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2024-09-19T21:26:35.266</cp:lastPrinted>
  <dcterms:created xsi:type="dcterms:W3CDTF">2024-09-19T13:26:35Z</dcterms:created>
  <dcterms:modified xsi:type="dcterms:W3CDTF">2024-09-19T13:26:37Z</dcterms:modified>
</cp:coreProperties>
</file>