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0343B7-A581-4526-9B9F-A25090DAC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621992-5B81-42E4-9D62-085C42220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6B0F14-3FE3-453D-9026-1119BB959D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3EC870-EAE0-4B46-921C-19CBE38C9D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A08F2A-87DB-429F-94AD-72590095AB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6B1D15-B360-4C0C-87DC-6A73FD7855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581AD5-19FF-4452-A8EE-C1952FA9E1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92F1E4-D3F0-4765-B853-ADA520A75F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C51CB1-7368-4C89-8A3F-4D1D310085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A14644-1370-4602-A1E5-937ECE497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DF29CA-7593-4AB2-ABDA-838C66A599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2113302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solidFill>
                <a:latin typeface="Microsoft Yahei"/>
                <a:ea typeface="Microsoft Yahei"/>
                <a:cs typeface="Microsoft Yahei"/>
              </a:rPr>
              <a:t>公司一周工作总结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solidFill>
                <a:latin typeface="Microsoft Yahei"/>
                <a:ea typeface="Microsoft Yahei"/>
                <a:cs typeface="Microsoft Yahei"/>
              </a:rPr>
              <a:t>工作成果与业绩</a:t>
            </a:r>
          </a:p>
          <a:p>
            <a:pPr marL="203200" lvl="0" indent="-203200">
              <a:lnSpc>
                <a:spcPct val="180000"/>
              </a:lnSpc>
              <a:buFont typeface="Arial"/>
              <a:buChar char="•"/>
            </a:pPr>
            <a:r>
              <a:rPr lang="en-US" sz="2025" b="1">
                <a:solidFill>
                  <a:schemeClr val="dk1"/>
                </a:solidFill>
                <a:latin typeface="Microsoft Yahei"/>
                <a:ea typeface="Microsoft Yahei"/>
                <a:cs typeface="Microsoft Yahei"/>
              </a:rPr>
              <a:t>客户服务与反馈</a:t>
            </a:r>
          </a:p>
          <a:p>
            <a:pPr marL="203200" lvl="0" indent="-203200">
              <a:lnSpc>
                <a:spcPct val="180000"/>
              </a:lnSpc>
              <a:buFont typeface="Arial"/>
              <a:buChar char="•"/>
            </a:pPr>
            <a:r>
              <a:rPr lang="en-US" sz="2025" b="1">
                <a:solidFill>
                  <a:schemeClr val="dk1"/>
                </a:solidFill>
                <a:latin typeface="Microsoft Yahei"/>
                <a:ea typeface="Microsoft Yahei"/>
                <a:cs typeface="Microsoft Yahei"/>
              </a:rPr>
              <a:t>市场营销与推广效果</a:t>
            </a:r>
          </a:p>
          <a:p>
            <a:pPr marL="203200" lvl="0" indent="-203200">
              <a:lnSpc>
                <a:spcPct val="180000"/>
              </a:lnSpc>
              <a:buFont typeface="Arial"/>
              <a:buChar char="•"/>
            </a:pPr>
            <a:r>
              <a:rPr lang="en-US" sz="2025" b="1">
                <a:solidFill>
                  <a:schemeClr val="dk1"/>
                </a:solidFill>
                <a:latin typeface="Microsoft Yahei"/>
                <a:ea typeface="Microsoft Yahei"/>
                <a:cs typeface="Microsoft Yahei"/>
              </a:rPr>
              <a:t>产品质量与安全监控</a:t>
            </a:r>
          </a:p>
          <a:p>
            <a:pPr marL="203200" lvl="0" indent="-203200">
              <a:lnSpc>
                <a:spcPct val="180000"/>
              </a:lnSpc>
              <a:buFont typeface="Arial"/>
              <a:buChar char="•"/>
            </a:pPr>
            <a:r>
              <a:rPr lang="en-US" sz="2025" b="1">
                <a:solidFill>
                  <a:schemeClr val="dk1"/>
                </a:solidFill>
                <a:latin typeface="Microsoft Yahei"/>
                <a:ea typeface="Microsoft Yahei"/>
                <a:cs typeface="Microsoft Yahei"/>
              </a:rPr>
              <a:t>内部管理与流程优化</a:t>
            </a:r>
          </a:p>
          <a:p>
            <a:pPr marL="203200" lvl="0" indent="-203200">
              <a:lnSpc>
                <a:spcPct val="180000"/>
              </a:lnSpc>
              <a:buFont typeface="Arial"/>
              <a:buChar char="•"/>
            </a:pPr>
            <a:r>
              <a:rPr lang="en-US" sz="2025" b="1">
                <a:solidFill>
                  <a:schemeClr val="dk1"/>
                </a:solidFill>
                <a:latin typeface="Microsoft Yahei"/>
                <a:ea typeface="Microsoft Yahei"/>
                <a:cs typeface="Microsoft Yahei"/>
              </a:rPr>
              <a:t>员工培训与成长关怀</a:t>
            </a:r>
          </a:p>
          <a:p>
            <a:pPr marL="203200" lvl="0" indent="-203200">
              <a:lnSpc>
                <a:spcPct val="180000"/>
              </a:lnSpc>
              <a:buFont typeface="Arial"/>
              <a:buChar char="•"/>
            </a:pPr>
            <a:r>
              <a:rPr lang="en-US" sz="2025" b="1">
                <a:solidFill>
                  <a:schemeClr val="dk1"/>
                </a:solidFill>
                <a:latin typeface="Microsoft Yahei"/>
                <a:ea typeface="Microsoft Yahei"/>
                <a:cs typeface="Microsoft Yahei"/>
              </a:rPr>
              <a:t>下周工作计划与展望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工作成果与业绩</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本周完成任务情况</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项目进度</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本周按计划完成了项目的关键节点，包括需求调研、原型设计和初步开发。</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客户服务</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成功响应并解决客户反馈的问题，提高了客户满意度。</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内部培训</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组织了一次针对新员工的内部培训，提升了团队整体技能水平。</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5">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5">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5">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业绩指标达成度</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销售目标</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通过优化采购流程和降低运营成本，有效控制了成本支出。</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成本控制</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客户满意度</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客户反馈积极，满意度得分高于行业平均水平。</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本周销售额达到预期目标，实现了良好的业绩增长。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团队成员之间协作紧密，共同应对挑战，形成了良好的团队氛围。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团队协作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沟通效果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问题解决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20" name="Picture 20"/>
          <p:cNvPicPr>
            <a:picLocks noChangeAspect="1"/>
          </p:cNvPicPr>
          <p:nvPr/>
        </p:nvPicPr>
        <p:blipFill>
          <a:blip r:embed="rId4"/>
          <a:srcRect l="5908" r="59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通过定期的会议和即时通讯工具，保持了高效的内部沟通，确保信息畅通无阻。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针对工作中出现的问题，团队成员积极提出解决方案并共同解决，展现了较强的解决问题的能力。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团队协作与沟通效果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客户服务与反馈</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pic>
        <p:nvPicPr>
          <p:cNvPr id="8" name="Picture 8"/>
          <p:cNvPicPr>
            <a:picLocks noChangeAspect="1"/>
          </p:cNvPicPr>
          <p:nvPr/>
        </p:nvPicPr>
        <p:blipFill>
          <a:blip r:embed="rId2"/>
          <a:srcRect t="12111" b="1211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客户满意度调查结果</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调查目的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了解客户对公司服务的满意度，收集客户意见和建议，为改进服务提供参考。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调查方法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通过在线问卷、电话访问和面对面访谈等方式进行调查。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调查结果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大部分客户对公司的服务表示满意，但也有一些客户提出了改进意见，如加强售后服务、提高响应速度等。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主要涉及产品质量、交货期、售后服务等方面的问题。</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9" name="Picture 9"/>
          <p:cNvPicPr>
            <a:picLocks noChangeAspect="1"/>
          </p:cNvPicPr>
          <p:nvPr/>
        </p:nvPicPr>
        <p:blipFill>
          <a:blip r:embed="rId4"/>
          <a:srcRect l="21875" r="218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投诉内容</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公司高度重视客户投诉，及时成立专项小组进行调查处理，与客户保持密切沟通，积极解决问题。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处理措施</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大部分投诉得到了妥善解决，客户对公司的处理态度和结果表示满意。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处理结果</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客户投诉处理情况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客户关怀计划</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开展客户关怀活动，如定期回访、赠送礼品等，增强客户黏性和忠诚度。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服务提升计划</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针对客户满意度调查结果和客户投诉处理情况，制定服务提升计划，包括加强售后服务、提高响应速度、优化产品质量等方面的措施。</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客户培训计划</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为客户提供产品使用和维护培训，提高客户对产品的认知和使用技能，减少因使用不当引发的问题。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下一步客户服务计划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市场营销与推广效果</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活动参与度概述</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本周内，公司共举办了X场市场活动，包括线上研讨会、产品发布会等，吸引了共计X位参与者，参与度较以往有所提升。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参与者反馈收集</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通过活动后的问卷调查和面对面访谈，收集到了大量参与者的反馈意见，其中大部分参与者表示活动内容丰富、互动性强，对公司产品和服务产生了浓厚兴趣。</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参与度提升措施</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为进一步提高市场活动的参与度，公司计划增加活动前的宣传推广力度，扩大活动影响力；同时，在活动内容和形式上加以创新，增加互动环节和吸引力。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市场活动参与度分析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品牌曝光度统计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本周内，公司在多个渠道进行了品牌宣传和推广，包括社交媒体、行业展会、广告投放等，累计曝光量达到X万人次。</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知名度提升效果评估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通过市场调研和数据分析发现，公司品牌知名度在目标受众中得到了显著提升，消费者对品牌的认知度和好感度也有所增加。</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持续改进方向</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为进一步提升品牌知名度，公司将继续加大品牌宣传力度，拓展更多宣传渠道；同时，加强品牌形象的塑造和传播，提升消费者对品牌的认同感和忠诚度。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品牌知名度提升情况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下一步市场营销策略调整</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9478" r="9478"/>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市场趋势分析</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根据市场变化和消费者需求变化的分析结果，公司需要对现有市场营销策略进行调整和优化。</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营销渠道拓展</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积极寻找和开发新的营销渠道合作伙伴以扩大市场份额及提高品牌影响力。</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目标受众细分</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针对不同类型的目标受众制定更加精准的市场营销策略和推广计划。</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产品差异化推广</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重点推广公司的独特产品或服务优势以区别于竞争对手并吸引潜在客户群体关注和购买欲望。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solidFill>
                <a:latin typeface="Microsoft Yahei"/>
                <a:ea typeface="Microsoft Yahei"/>
                <a:cs typeface="Microsoft Yahei"/>
              </a:rPr>
              <a:t>产品质量与安全监控</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https://d.book118.com/588021133021006032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2024-09-09T10:33:50.516</cp:lastPrinted>
  <dcterms:created xsi:type="dcterms:W3CDTF">2024-09-09T02:33:50Z</dcterms:created>
  <dcterms:modified xsi:type="dcterms:W3CDTF">2024-09-09T02:33:52Z</dcterms:modified>
</cp:coreProperties>
</file>